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 id="2147483648" r:id="rId5"/>
  </p:sldMasterIdLst>
  <p:notesMasterIdLst>
    <p:notesMasterId r:id="rId38"/>
  </p:notesMasterIdLst>
  <p:handoutMasterIdLst>
    <p:handoutMasterId r:id="rId39"/>
  </p:handoutMasterIdLst>
  <p:sldIdLst>
    <p:sldId id="522" r:id="rId6"/>
    <p:sldId id="525" r:id="rId7"/>
    <p:sldId id="558" r:id="rId8"/>
    <p:sldId id="526" r:id="rId9"/>
    <p:sldId id="527" r:id="rId10"/>
    <p:sldId id="528" r:id="rId11"/>
    <p:sldId id="529" r:id="rId12"/>
    <p:sldId id="557" r:id="rId13"/>
    <p:sldId id="531" r:id="rId14"/>
    <p:sldId id="532" r:id="rId15"/>
    <p:sldId id="533" r:id="rId16"/>
    <p:sldId id="534" r:id="rId17"/>
    <p:sldId id="536" r:id="rId18"/>
    <p:sldId id="535" r:id="rId19"/>
    <p:sldId id="537" r:id="rId20"/>
    <p:sldId id="538" r:id="rId21"/>
    <p:sldId id="539" r:id="rId22"/>
    <p:sldId id="540" r:id="rId23"/>
    <p:sldId id="541" r:id="rId24"/>
    <p:sldId id="545" r:id="rId25"/>
    <p:sldId id="556" r:id="rId26"/>
    <p:sldId id="543" r:id="rId27"/>
    <p:sldId id="544" r:id="rId28"/>
    <p:sldId id="546" r:id="rId29"/>
    <p:sldId id="547" r:id="rId30"/>
    <p:sldId id="548" r:id="rId31"/>
    <p:sldId id="549" r:id="rId32"/>
    <p:sldId id="550" r:id="rId33"/>
    <p:sldId id="553" r:id="rId34"/>
    <p:sldId id="555" r:id="rId35"/>
    <p:sldId id="552" r:id="rId36"/>
    <p:sldId id="554" r:id="rId37"/>
  </p:sldIdLst>
  <p:sldSz cx="9144000" cy="6858000" type="screen4x3"/>
  <p:notesSz cx="7104063"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13C"/>
    <a:srgbClr val="006297"/>
    <a:srgbClr val="EE7F00"/>
    <a:srgbClr val="E64B64"/>
    <a:srgbClr val="0071B0"/>
    <a:srgbClr val="BFEAEB"/>
    <a:srgbClr val="98DEE0"/>
    <a:srgbClr val="DAFCD8"/>
    <a:srgbClr val="A5C634"/>
    <a:srgbClr val="38B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5FB52-6AF4-4906-AE07-AAB5B8CE1BD3}" v="1" dt="2023-06-12T13:48:27.5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7"/>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OUGOUNA Alphonse" userId="507c8934-593c-4df5-89f2-c6197b7c24e4" providerId="ADAL" clId="{D209F94C-C2ED-4198-82EF-659D2394F7F3}"/>
    <pc:docChg chg="undo redo custSel addSld delSld modSld sldOrd modNotesMaster modHandout">
      <pc:chgData name="OLOUGOUNA Alphonse" userId="507c8934-593c-4df5-89f2-c6197b7c24e4" providerId="ADAL" clId="{D209F94C-C2ED-4198-82EF-659D2394F7F3}" dt="2023-06-12T10:42:11.582" v="644" actId="20577"/>
      <pc:docMkLst>
        <pc:docMk/>
      </pc:docMkLst>
      <pc:sldChg chg="addSp delSp modSp del mod modClrScheme chgLayout">
        <pc:chgData name="OLOUGOUNA Alphonse" userId="507c8934-593c-4df5-89f2-c6197b7c24e4" providerId="ADAL" clId="{D209F94C-C2ED-4198-82EF-659D2394F7F3}" dt="2023-05-29T10:20:25.999" v="49" actId="47"/>
        <pc:sldMkLst>
          <pc:docMk/>
          <pc:sldMk cId="1936721547" sldId="524"/>
        </pc:sldMkLst>
        <pc:spChg chg="add del mod ord">
          <ac:chgData name="OLOUGOUNA Alphonse" userId="507c8934-593c-4df5-89f2-c6197b7c24e4" providerId="ADAL" clId="{D209F94C-C2ED-4198-82EF-659D2394F7F3}" dt="2023-05-29T10:18:28.613" v="43" actId="700"/>
          <ac:spMkLst>
            <pc:docMk/>
            <pc:sldMk cId="1936721547" sldId="524"/>
            <ac:spMk id="3" creationId="{BB07EA67-CD78-4D0C-7ADC-67161709E71A}"/>
          </ac:spMkLst>
        </pc:spChg>
        <pc:spChg chg="add del mod ord">
          <ac:chgData name="OLOUGOUNA Alphonse" userId="507c8934-593c-4df5-89f2-c6197b7c24e4" providerId="ADAL" clId="{D209F94C-C2ED-4198-82EF-659D2394F7F3}" dt="2023-05-29T10:18:28.613" v="43" actId="700"/>
          <ac:spMkLst>
            <pc:docMk/>
            <pc:sldMk cId="1936721547" sldId="524"/>
            <ac:spMk id="4" creationId="{1B0C63F0-EBA0-B0C5-5A54-BBEA4AAEBB64}"/>
          </ac:spMkLst>
        </pc:spChg>
        <pc:spChg chg="mod ord">
          <ac:chgData name="OLOUGOUNA Alphonse" userId="507c8934-593c-4df5-89f2-c6197b7c24e4" providerId="ADAL" clId="{D209F94C-C2ED-4198-82EF-659D2394F7F3}" dt="2023-05-29T10:19:24.320" v="45" actId="700"/>
          <ac:spMkLst>
            <pc:docMk/>
            <pc:sldMk cId="1936721547" sldId="524"/>
            <ac:spMk id="6" creationId="{78CD8457-A99B-6300-564C-966C02DC01DE}"/>
          </ac:spMkLst>
        </pc:spChg>
        <pc:picChg chg="del mod">
          <ac:chgData name="OLOUGOUNA Alphonse" userId="507c8934-593c-4df5-89f2-c6197b7c24e4" providerId="ADAL" clId="{D209F94C-C2ED-4198-82EF-659D2394F7F3}" dt="2023-05-29T09:03:28.055" v="2" actId="478"/>
          <ac:picMkLst>
            <pc:docMk/>
            <pc:sldMk cId="1936721547" sldId="524"/>
            <ac:picMk id="2" creationId="{C873D324-4F05-F87B-C275-C483F5354E73}"/>
          </ac:picMkLst>
        </pc:picChg>
      </pc:sldChg>
      <pc:sldChg chg="modSp mod">
        <pc:chgData name="OLOUGOUNA Alphonse" userId="507c8934-593c-4df5-89f2-c6197b7c24e4" providerId="ADAL" clId="{D209F94C-C2ED-4198-82EF-659D2394F7F3}" dt="2023-06-12T10:42:11.582" v="644" actId="20577"/>
        <pc:sldMkLst>
          <pc:docMk/>
          <pc:sldMk cId="637118895" sldId="525"/>
        </pc:sldMkLst>
        <pc:spChg chg="mod">
          <ac:chgData name="OLOUGOUNA Alphonse" userId="507c8934-593c-4df5-89f2-c6197b7c24e4" providerId="ADAL" clId="{D209F94C-C2ED-4198-82EF-659D2394F7F3}" dt="2023-06-12T10:42:11.582" v="644" actId="20577"/>
          <ac:spMkLst>
            <pc:docMk/>
            <pc:sldMk cId="637118895" sldId="525"/>
            <ac:spMk id="2" creationId="{F3F693BE-3370-E0B6-07FD-2292F4B9D7E1}"/>
          </ac:spMkLst>
        </pc:spChg>
      </pc:sldChg>
      <pc:sldChg chg="modSp mod">
        <pc:chgData name="OLOUGOUNA Alphonse" userId="507c8934-593c-4df5-89f2-c6197b7c24e4" providerId="ADAL" clId="{D209F94C-C2ED-4198-82EF-659D2394F7F3}" dt="2023-05-29T10:16:19.026" v="31" actId="108"/>
        <pc:sldMkLst>
          <pc:docMk/>
          <pc:sldMk cId="191020674" sldId="526"/>
        </pc:sldMkLst>
        <pc:spChg chg="mod">
          <ac:chgData name="OLOUGOUNA Alphonse" userId="507c8934-593c-4df5-89f2-c6197b7c24e4" providerId="ADAL" clId="{D209F94C-C2ED-4198-82EF-659D2394F7F3}" dt="2023-05-29T10:16:19.026" v="31" actId="108"/>
          <ac:spMkLst>
            <pc:docMk/>
            <pc:sldMk cId="191020674" sldId="526"/>
            <ac:spMk id="5" creationId="{94EF43C6-18D7-A81B-58DB-183BA13AE1B9}"/>
          </ac:spMkLst>
        </pc:spChg>
        <pc:spChg chg="mod">
          <ac:chgData name="OLOUGOUNA Alphonse" userId="507c8934-593c-4df5-89f2-c6197b7c24e4" providerId="ADAL" clId="{D209F94C-C2ED-4198-82EF-659D2394F7F3}" dt="2023-05-29T10:16:09.850" v="30" actId="108"/>
          <ac:spMkLst>
            <pc:docMk/>
            <pc:sldMk cId="191020674" sldId="526"/>
            <ac:spMk id="6" creationId="{3B9C1076-886A-5F2C-B213-03446006C87C}"/>
          </ac:spMkLst>
        </pc:spChg>
      </pc:sldChg>
      <pc:sldChg chg="modSp mod">
        <pc:chgData name="OLOUGOUNA Alphonse" userId="507c8934-593c-4df5-89f2-c6197b7c24e4" providerId="ADAL" clId="{D209F94C-C2ED-4198-82EF-659D2394F7F3}" dt="2023-05-29T10:55:59.109" v="481" actId="2711"/>
        <pc:sldMkLst>
          <pc:docMk/>
          <pc:sldMk cId="563978857" sldId="527"/>
        </pc:sldMkLst>
        <pc:spChg chg="mod">
          <ac:chgData name="OLOUGOUNA Alphonse" userId="507c8934-593c-4df5-89f2-c6197b7c24e4" providerId="ADAL" clId="{D209F94C-C2ED-4198-82EF-659D2394F7F3}" dt="2023-05-29T10:55:59.109" v="481" actId="2711"/>
          <ac:spMkLst>
            <pc:docMk/>
            <pc:sldMk cId="563978857" sldId="527"/>
            <ac:spMk id="4" creationId="{911C1A16-98CF-66A2-F75B-D3698F3DCFBC}"/>
          </ac:spMkLst>
        </pc:spChg>
        <pc:spChg chg="mod">
          <ac:chgData name="OLOUGOUNA Alphonse" userId="507c8934-593c-4df5-89f2-c6197b7c24e4" providerId="ADAL" clId="{D209F94C-C2ED-4198-82EF-659D2394F7F3}" dt="2023-05-29T10:17:38.105" v="39" actId="108"/>
          <ac:spMkLst>
            <pc:docMk/>
            <pc:sldMk cId="563978857" sldId="527"/>
            <ac:spMk id="5" creationId="{DA0E59B6-4BC2-CCB5-BF83-DC97CFE8A0D6}"/>
          </ac:spMkLst>
        </pc:spChg>
        <pc:spChg chg="mod">
          <ac:chgData name="OLOUGOUNA Alphonse" userId="507c8934-593c-4df5-89f2-c6197b7c24e4" providerId="ADAL" clId="{D209F94C-C2ED-4198-82EF-659D2394F7F3}" dt="2023-05-29T10:21:54.187" v="55" actId="108"/>
          <ac:spMkLst>
            <pc:docMk/>
            <pc:sldMk cId="563978857" sldId="527"/>
            <ac:spMk id="6" creationId="{2723F173-4B97-8591-8294-8BC57AFD660B}"/>
          </ac:spMkLst>
        </pc:spChg>
      </pc:sldChg>
      <pc:sldChg chg="modSp mod">
        <pc:chgData name="OLOUGOUNA Alphonse" userId="507c8934-593c-4df5-89f2-c6197b7c24e4" providerId="ADAL" clId="{D209F94C-C2ED-4198-82EF-659D2394F7F3}" dt="2023-05-29T10:22:50.564" v="65" actId="1076"/>
        <pc:sldMkLst>
          <pc:docMk/>
          <pc:sldMk cId="360150519" sldId="528"/>
        </pc:sldMkLst>
        <pc:spChg chg="mod">
          <ac:chgData name="OLOUGOUNA Alphonse" userId="507c8934-593c-4df5-89f2-c6197b7c24e4" providerId="ADAL" clId="{D209F94C-C2ED-4198-82EF-659D2394F7F3}" dt="2023-05-29T10:22:50.564" v="65" actId="1076"/>
          <ac:spMkLst>
            <pc:docMk/>
            <pc:sldMk cId="360150519" sldId="528"/>
            <ac:spMk id="5" creationId="{DDA4A3BC-4761-4327-9EDE-4612DE51174F}"/>
          </ac:spMkLst>
        </pc:spChg>
      </pc:sldChg>
      <pc:sldChg chg="modSp mod">
        <pc:chgData name="OLOUGOUNA Alphonse" userId="507c8934-593c-4df5-89f2-c6197b7c24e4" providerId="ADAL" clId="{D209F94C-C2ED-4198-82EF-659D2394F7F3}" dt="2023-05-29T10:23:30.660" v="66" actId="2711"/>
        <pc:sldMkLst>
          <pc:docMk/>
          <pc:sldMk cId="1027272974" sldId="529"/>
        </pc:sldMkLst>
        <pc:spChg chg="mod">
          <ac:chgData name="OLOUGOUNA Alphonse" userId="507c8934-593c-4df5-89f2-c6197b7c24e4" providerId="ADAL" clId="{D209F94C-C2ED-4198-82EF-659D2394F7F3}" dt="2023-05-29T10:23:30.660" v="66" actId="2711"/>
          <ac:spMkLst>
            <pc:docMk/>
            <pc:sldMk cId="1027272974" sldId="529"/>
            <ac:spMk id="5" creationId="{CD899E3E-5744-0924-299D-5BB889CD7E7A}"/>
          </ac:spMkLst>
        </pc:spChg>
      </pc:sldChg>
      <pc:sldChg chg="modSp mod modAnim">
        <pc:chgData name="OLOUGOUNA Alphonse" userId="507c8934-593c-4df5-89f2-c6197b7c24e4" providerId="ADAL" clId="{D209F94C-C2ED-4198-82EF-659D2394F7F3}" dt="2023-06-02T08:19:11.506" v="594"/>
        <pc:sldMkLst>
          <pc:docMk/>
          <pc:sldMk cId="1309599385" sldId="531"/>
        </pc:sldMkLst>
        <pc:spChg chg="mod">
          <ac:chgData name="OLOUGOUNA Alphonse" userId="507c8934-593c-4df5-89f2-c6197b7c24e4" providerId="ADAL" clId="{D209F94C-C2ED-4198-82EF-659D2394F7F3}" dt="2023-05-29T10:55:28.420" v="480" actId="2711"/>
          <ac:spMkLst>
            <pc:docMk/>
            <pc:sldMk cId="1309599385" sldId="531"/>
            <ac:spMk id="5" creationId="{815379FD-7339-9366-318C-740E2F6DF166}"/>
          </ac:spMkLst>
        </pc:spChg>
        <pc:spChg chg="mod">
          <ac:chgData name="OLOUGOUNA Alphonse" userId="507c8934-593c-4df5-89f2-c6197b7c24e4" providerId="ADAL" clId="{D209F94C-C2ED-4198-82EF-659D2394F7F3}" dt="2023-05-29T10:24:09.397" v="69" actId="2711"/>
          <ac:spMkLst>
            <pc:docMk/>
            <pc:sldMk cId="1309599385" sldId="531"/>
            <ac:spMk id="6" creationId="{53E522E8-0076-E6C3-56F7-068814D8D829}"/>
          </ac:spMkLst>
        </pc:spChg>
      </pc:sldChg>
      <pc:sldChg chg="modSp mod modAnim">
        <pc:chgData name="OLOUGOUNA Alphonse" userId="507c8934-593c-4df5-89f2-c6197b7c24e4" providerId="ADAL" clId="{D209F94C-C2ED-4198-82EF-659D2394F7F3}" dt="2023-06-02T08:19:48.365" v="601" actId="368"/>
        <pc:sldMkLst>
          <pc:docMk/>
          <pc:sldMk cId="3456802420" sldId="532"/>
        </pc:sldMkLst>
        <pc:spChg chg="mod">
          <ac:chgData name="OLOUGOUNA Alphonse" userId="507c8934-593c-4df5-89f2-c6197b7c24e4" providerId="ADAL" clId="{D209F94C-C2ED-4198-82EF-659D2394F7F3}" dt="2023-05-29T10:24:39.593" v="72" actId="2711"/>
          <ac:spMkLst>
            <pc:docMk/>
            <pc:sldMk cId="3456802420" sldId="532"/>
            <ac:spMk id="5" creationId="{A892CC9D-636C-7255-D933-2121B9CBFBBD}"/>
          </ac:spMkLst>
        </pc:spChg>
        <pc:spChg chg="mod">
          <ac:chgData name="OLOUGOUNA Alphonse" userId="507c8934-593c-4df5-89f2-c6197b7c24e4" providerId="ADAL" clId="{D209F94C-C2ED-4198-82EF-659D2394F7F3}" dt="2023-06-02T08:19:48.365" v="601" actId="368"/>
          <ac:spMkLst>
            <pc:docMk/>
            <pc:sldMk cId="3456802420" sldId="532"/>
            <ac:spMk id="6" creationId="{0469803E-0A4B-7FD3-D9C9-82A7B8F4F090}"/>
          </ac:spMkLst>
        </pc:spChg>
      </pc:sldChg>
      <pc:sldChg chg="modSp mod modAnim">
        <pc:chgData name="OLOUGOUNA Alphonse" userId="507c8934-593c-4df5-89f2-c6197b7c24e4" providerId="ADAL" clId="{D209F94C-C2ED-4198-82EF-659D2394F7F3}" dt="2023-06-02T08:20:58.083" v="603"/>
        <pc:sldMkLst>
          <pc:docMk/>
          <pc:sldMk cId="904780715" sldId="533"/>
        </pc:sldMkLst>
        <pc:spChg chg="mod">
          <ac:chgData name="OLOUGOUNA Alphonse" userId="507c8934-593c-4df5-89f2-c6197b7c24e4" providerId="ADAL" clId="{D209F94C-C2ED-4198-82EF-659D2394F7F3}" dt="2023-05-29T10:55:04.775" v="478" actId="2711"/>
          <ac:spMkLst>
            <pc:docMk/>
            <pc:sldMk cId="904780715" sldId="533"/>
            <ac:spMk id="5" creationId="{450F1E06-F4A8-6847-3330-0CA8A1817B6B}"/>
          </ac:spMkLst>
        </pc:spChg>
        <pc:spChg chg="mod">
          <ac:chgData name="OLOUGOUNA Alphonse" userId="507c8934-593c-4df5-89f2-c6197b7c24e4" providerId="ADAL" clId="{D209F94C-C2ED-4198-82EF-659D2394F7F3}" dt="2023-05-29T10:24:54.166" v="73" actId="2711"/>
          <ac:spMkLst>
            <pc:docMk/>
            <pc:sldMk cId="904780715" sldId="533"/>
            <ac:spMk id="7" creationId="{81396515-2DFD-1216-124D-46D1AB67EE03}"/>
          </ac:spMkLst>
        </pc:spChg>
      </pc:sldChg>
      <pc:sldChg chg="modSp mod">
        <pc:chgData name="OLOUGOUNA Alphonse" userId="507c8934-593c-4df5-89f2-c6197b7c24e4" providerId="ADAL" clId="{D209F94C-C2ED-4198-82EF-659D2394F7F3}" dt="2023-05-29T10:55:14.436" v="479" actId="2711"/>
        <pc:sldMkLst>
          <pc:docMk/>
          <pc:sldMk cId="4049904344" sldId="534"/>
        </pc:sldMkLst>
        <pc:spChg chg="mod">
          <ac:chgData name="OLOUGOUNA Alphonse" userId="507c8934-593c-4df5-89f2-c6197b7c24e4" providerId="ADAL" clId="{D209F94C-C2ED-4198-82EF-659D2394F7F3}" dt="2023-05-29T10:55:14.436" v="479" actId="2711"/>
          <ac:spMkLst>
            <pc:docMk/>
            <pc:sldMk cId="4049904344" sldId="534"/>
            <ac:spMk id="5" creationId="{86C77239-63B3-1053-B255-DF8A3BCCC297}"/>
          </ac:spMkLst>
        </pc:spChg>
        <pc:spChg chg="mod">
          <ac:chgData name="OLOUGOUNA Alphonse" userId="507c8934-593c-4df5-89f2-c6197b7c24e4" providerId="ADAL" clId="{D209F94C-C2ED-4198-82EF-659D2394F7F3}" dt="2023-05-29T10:25:07.132" v="74" actId="2711"/>
          <ac:spMkLst>
            <pc:docMk/>
            <pc:sldMk cId="4049904344" sldId="534"/>
            <ac:spMk id="7" creationId="{6A985233-440D-4286-90D6-EB1E64F8CD03}"/>
          </ac:spMkLst>
        </pc:spChg>
      </pc:sldChg>
      <pc:sldChg chg="modSp mod modAnim">
        <pc:chgData name="OLOUGOUNA Alphonse" userId="507c8934-593c-4df5-89f2-c6197b7c24e4" providerId="ADAL" clId="{D209F94C-C2ED-4198-82EF-659D2394F7F3}" dt="2023-06-02T08:21:25.922" v="605"/>
        <pc:sldMkLst>
          <pc:docMk/>
          <pc:sldMk cId="1033344015" sldId="535"/>
        </pc:sldMkLst>
        <pc:spChg chg="mod">
          <ac:chgData name="OLOUGOUNA Alphonse" userId="507c8934-593c-4df5-89f2-c6197b7c24e4" providerId="ADAL" clId="{D209F94C-C2ED-4198-82EF-659D2394F7F3}" dt="2023-05-29T10:25:49.171" v="77" actId="2711"/>
          <ac:spMkLst>
            <pc:docMk/>
            <pc:sldMk cId="1033344015" sldId="535"/>
            <ac:spMk id="5" creationId="{F0619C58-2AFE-5718-91A8-D1A8EE1CE49B}"/>
          </ac:spMkLst>
        </pc:spChg>
        <pc:spChg chg="mod">
          <ac:chgData name="OLOUGOUNA Alphonse" userId="507c8934-593c-4df5-89f2-c6197b7c24e4" providerId="ADAL" clId="{D209F94C-C2ED-4198-82EF-659D2394F7F3}" dt="2023-05-29T10:25:55.368" v="78" actId="2711"/>
          <ac:spMkLst>
            <pc:docMk/>
            <pc:sldMk cId="1033344015" sldId="535"/>
            <ac:spMk id="7" creationId="{2F73B2AD-72D7-BE01-B2A6-97F14E451610}"/>
          </ac:spMkLst>
        </pc:spChg>
      </pc:sldChg>
      <pc:sldChg chg="modSp mod ord modAnim">
        <pc:chgData name="OLOUGOUNA Alphonse" userId="507c8934-593c-4df5-89f2-c6197b7c24e4" providerId="ADAL" clId="{D209F94C-C2ED-4198-82EF-659D2394F7F3}" dt="2023-06-02T08:21:16.297" v="604"/>
        <pc:sldMkLst>
          <pc:docMk/>
          <pc:sldMk cId="1589154657" sldId="536"/>
        </pc:sldMkLst>
        <pc:spChg chg="mod">
          <ac:chgData name="OLOUGOUNA Alphonse" userId="507c8934-593c-4df5-89f2-c6197b7c24e4" providerId="ADAL" clId="{D209F94C-C2ED-4198-82EF-659D2394F7F3}" dt="2023-05-29T10:25:34.675" v="76" actId="2711"/>
          <ac:spMkLst>
            <pc:docMk/>
            <pc:sldMk cId="1589154657" sldId="536"/>
            <ac:spMk id="5" creationId="{311DBCF1-F26C-4D2B-4F66-95FA3162115C}"/>
          </ac:spMkLst>
        </pc:spChg>
        <pc:spChg chg="mod">
          <ac:chgData name="OLOUGOUNA Alphonse" userId="507c8934-593c-4df5-89f2-c6197b7c24e4" providerId="ADAL" clId="{D209F94C-C2ED-4198-82EF-659D2394F7F3}" dt="2023-05-29T10:25:27.809" v="75" actId="2711"/>
          <ac:spMkLst>
            <pc:docMk/>
            <pc:sldMk cId="1589154657" sldId="536"/>
            <ac:spMk id="6" creationId="{90B72070-7F66-3247-9C16-3EBD8D8BDDEB}"/>
          </ac:spMkLst>
        </pc:spChg>
      </pc:sldChg>
      <pc:sldChg chg="modSp mod modAnim">
        <pc:chgData name="OLOUGOUNA Alphonse" userId="507c8934-593c-4df5-89f2-c6197b7c24e4" providerId="ADAL" clId="{D209F94C-C2ED-4198-82EF-659D2394F7F3}" dt="2023-06-02T08:21:34.594" v="606"/>
        <pc:sldMkLst>
          <pc:docMk/>
          <pc:sldMk cId="3973161891" sldId="537"/>
        </pc:sldMkLst>
        <pc:spChg chg="mod">
          <ac:chgData name="OLOUGOUNA Alphonse" userId="507c8934-593c-4df5-89f2-c6197b7c24e4" providerId="ADAL" clId="{D209F94C-C2ED-4198-82EF-659D2394F7F3}" dt="2023-05-29T10:26:14.812" v="79" actId="2711"/>
          <ac:spMkLst>
            <pc:docMk/>
            <pc:sldMk cId="3973161891" sldId="537"/>
            <ac:spMk id="5" creationId="{4D9B342E-C4FB-D3FD-F112-38F4C9A0621A}"/>
          </ac:spMkLst>
        </pc:spChg>
        <pc:spChg chg="mod">
          <ac:chgData name="OLOUGOUNA Alphonse" userId="507c8934-593c-4df5-89f2-c6197b7c24e4" providerId="ADAL" clId="{D209F94C-C2ED-4198-82EF-659D2394F7F3}" dt="2023-05-29T10:26:29.611" v="81" actId="2711"/>
          <ac:spMkLst>
            <pc:docMk/>
            <pc:sldMk cId="3973161891" sldId="537"/>
            <ac:spMk id="6" creationId="{6904442B-498F-4C75-8D78-59ADC9EB901A}"/>
          </ac:spMkLst>
        </pc:spChg>
      </pc:sldChg>
      <pc:sldChg chg="modSp mod modAnim">
        <pc:chgData name="OLOUGOUNA Alphonse" userId="507c8934-593c-4df5-89f2-c6197b7c24e4" providerId="ADAL" clId="{D209F94C-C2ED-4198-82EF-659D2394F7F3}" dt="2023-06-02T08:21:42.554" v="607"/>
        <pc:sldMkLst>
          <pc:docMk/>
          <pc:sldMk cId="1098607311" sldId="538"/>
        </pc:sldMkLst>
        <pc:spChg chg="mod">
          <ac:chgData name="OLOUGOUNA Alphonse" userId="507c8934-593c-4df5-89f2-c6197b7c24e4" providerId="ADAL" clId="{D209F94C-C2ED-4198-82EF-659D2394F7F3}" dt="2023-05-29T10:31:19.693" v="84" actId="2711"/>
          <ac:spMkLst>
            <pc:docMk/>
            <pc:sldMk cId="1098607311" sldId="538"/>
            <ac:spMk id="5" creationId="{FF870B33-2E67-A3FB-35E9-0C71C91AB05D}"/>
          </ac:spMkLst>
        </pc:spChg>
        <pc:spChg chg="mod">
          <ac:chgData name="OLOUGOUNA Alphonse" userId="507c8934-593c-4df5-89f2-c6197b7c24e4" providerId="ADAL" clId="{D209F94C-C2ED-4198-82EF-659D2394F7F3}" dt="2023-05-29T10:31:12.775" v="83" actId="27636"/>
          <ac:spMkLst>
            <pc:docMk/>
            <pc:sldMk cId="1098607311" sldId="538"/>
            <ac:spMk id="6" creationId="{06572CB4-BAE6-0D8A-BBD2-8A93A60A18B6}"/>
          </ac:spMkLst>
        </pc:spChg>
      </pc:sldChg>
      <pc:sldChg chg="modSp mod modAnim">
        <pc:chgData name="OLOUGOUNA Alphonse" userId="507c8934-593c-4df5-89f2-c6197b7c24e4" providerId="ADAL" clId="{D209F94C-C2ED-4198-82EF-659D2394F7F3}" dt="2023-06-02T08:21:52.018" v="608"/>
        <pc:sldMkLst>
          <pc:docMk/>
          <pc:sldMk cId="968451761" sldId="539"/>
        </pc:sldMkLst>
        <pc:spChg chg="mod">
          <ac:chgData name="OLOUGOUNA Alphonse" userId="507c8934-593c-4df5-89f2-c6197b7c24e4" providerId="ADAL" clId="{D209F94C-C2ED-4198-82EF-659D2394F7F3}" dt="2023-05-29T10:31:35.221" v="86" actId="2711"/>
          <ac:spMkLst>
            <pc:docMk/>
            <pc:sldMk cId="968451761" sldId="539"/>
            <ac:spMk id="5" creationId="{93223952-E3AE-6439-BE29-E145D18CEB45}"/>
          </ac:spMkLst>
        </pc:spChg>
        <pc:spChg chg="mod">
          <ac:chgData name="OLOUGOUNA Alphonse" userId="507c8934-593c-4df5-89f2-c6197b7c24e4" providerId="ADAL" clId="{D209F94C-C2ED-4198-82EF-659D2394F7F3}" dt="2023-05-29T10:31:29.170" v="85" actId="2711"/>
          <ac:spMkLst>
            <pc:docMk/>
            <pc:sldMk cId="968451761" sldId="539"/>
            <ac:spMk id="6" creationId="{C8175D76-0DEB-8D4D-04AE-8BC9B4376621}"/>
          </ac:spMkLst>
        </pc:spChg>
      </pc:sldChg>
      <pc:sldChg chg="modSp mod modAnim">
        <pc:chgData name="OLOUGOUNA Alphonse" userId="507c8934-593c-4df5-89f2-c6197b7c24e4" providerId="ADAL" clId="{D209F94C-C2ED-4198-82EF-659D2394F7F3}" dt="2023-06-02T08:22:00.201" v="609"/>
        <pc:sldMkLst>
          <pc:docMk/>
          <pc:sldMk cId="4221603366" sldId="540"/>
        </pc:sldMkLst>
        <pc:spChg chg="mod">
          <ac:chgData name="OLOUGOUNA Alphonse" userId="507c8934-593c-4df5-89f2-c6197b7c24e4" providerId="ADAL" clId="{D209F94C-C2ED-4198-82EF-659D2394F7F3}" dt="2023-05-29T10:31:49.813" v="88" actId="2711"/>
          <ac:spMkLst>
            <pc:docMk/>
            <pc:sldMk cId="4221603366" sldId="540"/>
            <ac:spMk id="5" creationId="{9FBF2DD4-6F4E-ABF7-ABF5-F1D2B1F19C9A}"/>
          </ac:spMkLst>
        </pc:spChg>
        <pc:spChg chg="mod">
          <ac:chgData name="OLOUGOUNA Alphonse" userId="507c8934-593c-4df5-89f2-c6197b7c24e4" providerId="ADAL" clId="{D209F94C-C2ED-4198-82EF-659D2394F7F3}" dt="2023-05-29T10:31:56.625" v="89" actId="2711"/>
          <ac:spMkLst>
            <pc:docMk/>
            <pc:sldMk cId="4221603366" sldId="540"/>
            <ac:spMk id="6" creationId="{3A380EB2-4E52-365B-54AA-AA53C61E91E7}"/>
          </ac:spMkLst>
        </pc:spChg>
      </pc:sldChg>
      <pc:sldChg chg="modSp mod modAnim">
        <pc:chgData name="OLOUGOUNA Alphonse" userId="507c8934-593c-4df5-89f2-c6197b7c24e4" providerId="ADAL" clId="{D209F94C-C2ED-4198-82EF-659D2394F7F3}" dt="2023-06-02T08:22:07.194" v="610"/>
        <pc:sldMkLst>
          <pc:docMk/>
          <pc:sldMk cId="3731550201" sldId="541"/>
        </pc:sldMkLst>
        <pc:spChg chg="mod">
          <ac:chgData name="OLOUGOUNA Alphonse" userId="507c8934-593c-4df5-89f2-c6197b7c24e4" providerId="ADAL" clId="{D209F94C-C2ED-4198-82EF-659D2394F7F3}" dt="2023-05-29T10:32:17.679" v="91" actId="2711"/>
          <ac:spMkLst>
            <pc:docMk/>
            <pc:sldMk cId="3731550201" sldId="541"/>
            <ac:spMk id="5" creationId="{B5CA946A-77ED-E612-9A35-85F11196DB9D}"/>
          </ac:spMkLst>
        </pc:spChg>
        <pc:spChg chg="mod">
          <ac:chgData name="OLOUGOUNA Alphonse" userId="507c8934-593c-4df5-89f2-c6197b7c24e4" providerId="ADAL" clId="{D209F94C-C2ED-4198-82EF-659D2394F7F3}" dt="2023-05-29T10:32:08.761" v="90" actId="2711"/>
          <ac:spMkLst>
            <pc:docMk/>
            <pc:sldMk cId="3731550201" sldId="541"/>
            <ac:spMk id="6" creationId="{84ADFFB1-2C13-2846-1626-D1A2954ABE9B}"/>
          </ac:spMkLst>
        </pc:spChg>
      </pc:sldChg>
      <pc:sldChg chg="modSp mod modAnim">
        <pc:chgData name="OLOUGOUNA Alphonse" userId="507c8934-593c-4df5-89f2-c6197b7c24e4" providerId="ADAL" clId="{D209F94C-C2ED-4198-82EF-659D2394F7F3}" dt="2023-06-02T08:22:36.152" v="613" actId="33524"/>
        <pc:sldMkLst>
          <pc:docMk/>
          <pc:sldMk cId="326597443" sldId="543"/>
        </pc:sldMkLst>
        <pc:spChg chg="mod">
          <ac:chgData name="OLOUGOUNA Alphonse" userId="507c8934-593c-4df5-89f2-c6197b7c24e4" providerId="ADAL" clId="{D209F94C-C2ED-4198-82EF-659D2394F7F3}" dt="2023-05-29T10:33:06.198" v="96" actId="2711"/>
          <ac:spMkLst>
            <pc:docMk/>
            <pc:sldMk cId="326597443" sldId="543"/>
            <ac:spMk id="5" creationId="{DC7F3D99-79B3-4202-7883-4BBCF170F8D2}"/>
          </ac:spMkLst>
        </pc:spChg>
        <pc:spChg chg="mod">
          <ac:chgData name="OLOUGOUNA Alphonse" userId="507c8934-593c-4df5-89f2-c6197b7c24e4" providerId="ADAL" clId="{D209F94C-C2ED-4198-82EF-659D2394F7F3}" dt="2023-06-02T08:22:36.152" v="613" actId="33524"/>
          <ac:spMkLst>
            <pc:docMk/>
            <pc:sldMk cId="326597443" sldId="543"/>
            <ac:spMk id="6" creationId="{2787F19F-F468-BE70-3A13-E5B3BBE85543}"/>
          </ac:spMkLst>
        </pc:spChg>
      </pc:sldChg>
      <pc:sldChg chg="modSp mod modAnim">
        <pc:chgData name="OLOUGOUNA Alphonse" userId="507c8934-593c-4df5-89f2-c6197b7c24e4" providerId="ADAL" clId="{D209F94C-C2ED-4198-82EF-659D2394F7F3}" dt="2023-06-02T08:22:53.001" v="614"/>
        <pc:sldMkLst>
          <pc:docMk/>
          <pc:sldMk cId="658666703" sldId="544"/>
        </pc:sldMkLst>
        <pc:spChg chg="mod">
          <ac:chgData name="OLOUGOUNA Alphonse" userId="507c8934-593c-4df5-89f2-c6197b7c24e4" providerId="ADAL" clId="{D209F94C-C2ED-4198-82EF-659D2394F7F3}" dt="2023-05-29T10:33:35.445" v="99" actId="2711"/>
          <ac:spMkLst>
            <pc:docMk/>
            <pc:sldMk cId="658666703" sldId="544"/>
            <ac:spMk id="5" creationId="{43C03AD3-F18F-35F3-A190-02992B5603A9}"/>
          </ac:spMkLst>
        </pc:spChg>
        <pc:spChg chg="mod">
          <ac:chgData name="OLOUGOUNA Alphonse" userId="507c8934-593c-4df5-89f2-c6197b7c24e4" providerId="ADAL" clId="{D209F94C-C2ED-4198-82EF-659D2394F7F3}" dt="2023-05-29T10:33:52.178" v="101" actId="113"/>
          <ac:spMkLst>
            <pc:docMk/>
            <pc:sldMk cId="658666703" sldId="544"/>
            <ac:spMk id="6" creationId="{C9042EAC-CF24-FA1C-35F5-7BCD7892044A}"/>
          </ac:spMkLst>
        </pc:spChg>
      </pc:sldChg>
      <pc:sldChg chg="modSp mod modAnim">
        <pc:chgData name="OLOUGOUNA Alphonse" userId="507c8934-593c-4df5-89f2-c6197b7c24e4" providerId="ADAL" clId="{D209F94C-C2ED-4198-82EF-659D2394F7F3}" dt="2023-06-02T08:22:12.643" v="611"/>
        <pc:sldMkLst>
          <pc:docMk/>
          <pc:sldMk cId="3327254373" sldId="545"/>
        </pc:sldMkLst>
        <pc:spChg chg="mod">
          <ac:chgData name="OLOUGOUNA Alphonse" userId="507c8934-593c-4df5-89f2-c6197b7c24e4" providerId="ADAL" clId="{D209F94C-C2ED-4198-82EF-659D2394F7F3}" dt="2023-05-29T10:32:28.207" v="92" actId="2711"/>
          <ac:spMkLst>
            <pc:docMk/>
            <pc:sldMk cId="3327254373" sldId="545"/>
            <ac:spMk id="3" creationId="{4E6BFB2E-A7AD-35FD-E252-3F802FC9D33E}"/>
          </ac:spMkLst>
        </pc:spChg>
        <pc:spChg chg="mod">
          <ac:chgData name="OLOUGOUNA Alphonse" userId="507c8934-593c-4df5-89f2-c6197b7c24e4" providerId="ADAL" clId="{D209F94C-C2ED-4198-82EF-659D2394F7F3}" dt="2023-05-29T10:32:35.025" v="94" actId="27636"/>
          <ac:spMkLst>
            <pc:docMk/>
            <pc:sldMk cId="3327254373" sldId="545"/>
            <ac:spMk id="5" creationId="{BFF9AA16-B639-F3F4-B20A-D8C2A05F2D56}"/>
          </ac:spMkLst>
        </pc:spChg>
      </pc:sldChg>
      <pc:sldChg chg="modSp mod">
        <pc:chgData name="OLOUGOUNA Alphonse" userId="507c8934-593c-4df5-89f2-c6197b7c24e4" providerId="ADAL" clId="{D209F94C-C2ED-4198-82EF-659D2394F7F3}" dt="2023-05-29T10:34:29.739" v="105" actId="2711"/>
        <pc:sldMkLst>
          <pc:docMk/>
          <pc:sldMk cId="2701983200" sldId="546"/>
        </pc:sldMkLst>
        <pc:spChg chg="mod">
          <ac:chgData name="OLOUGOUNA Alphonse" userId="507c8934-593c-4df5-89f2-c6197b7c24e4" providerId="ADAL" clId="{D209F94C-C2ED-4198-82EF-659D2394F7F3}" dt="2023-05-29T10:34:08.226" v="102" actId="2711"/>
          <ac:spMkLst>
            <pc:docMk/>
            <pc:sldMk cId="2701983200" sldId="546"/>
            <ac:spMk id="6" creationId="{149784C8-0E73-9DAA-3169-F310ECA5C020}"/>
          </ac:spMkLst>
        </pc:spChg>
        <pc:spChg chg="mod">
          <ac:chgData name="OLOUGOUNA Alphonse" userId="507c8934-593c-4df5-89f2-c6197b7c24e4" providerId="ADAL" clId="{D209F94C-C2ED-4198-82EF-659D2394F7F3}" dt="2023-05-29T10:34:19.082" v="104" actId="2711"/>
          <ac:spMkLst>
            <pc:docMk/>
            <pc:sldMk cId="2701983200" sldId="546"/>
            <ac:spMk id="8" creationId="{527664FC-BB97-3E86-1F5C-4017B460E8D4}"/>
          </ac:spMkLst>
        </pc:spChg>
        <pc:spChg chg="mod">
          <ac:chgData name="OLOUGOUNA Alphonse" userId="507c8934-593c-4df5-89f2-c6197b7c24e4" providerId="ADAL" clId="{D209F94C-C2ED-4198-82EF-659D2394F7F3}" dt="2023-05-29T10:34:29.739" v="105" actId="2711"/>
          <ac:spMkLst>
            <pc:docMk/>
            <pc:sldMk cId="2701983200" sldId="546"/>
            <ac:spMk id="9" creationId="{D464EDB2-4E79-5E20-2417-810A2F22F621}"/>
          </ac:spMkLst>
        </pc:spChg>
      </pc:sldChg>
      <pc:sldChg chg="modSp mod">
        <pc:chgData name="OLOUGOUNA Alphonse" userId="507c8934-593c-4df5-89f2-c6197b7c24e4" providerId="ADAL" clId="{D209F94C-C2ED-4198-82EF-659D2394F7F3}" dt="2023-05-29T10:35:10.872" v="108" actId="2711"/>
        <pc:sldMkLst>
          <pc:docMk/>
          <pc:sldMk cId="2905937272" sldId="547"/>
        </pc:sldMkLst>
        <pc:spChg chg="mod">
          <ac:chgData name="OLOUGOUNA Alphonse" userId="507c8934-593c-4df5-89f2-c6197b7c24e4" providerId="ADAL" clId="{D209F94C-C2ED-4198-82EF-659D2394F7F3}" dt="2023-05-29T10:34:53.046" v="106" actId="2711"/>
          <ac:spMkLst>
            <pc:docMk/>
            <pc:sldMk cId="2905937272" sldId="547"/>
            <ac:spMk id="5" creationId="{7972958E-70E4-4644-BCAF-31A31BEF6F46}"/>
          </ac:spMkLst>
        </pc:spChg>
        <pc:spChg chg="mod">
          <ac:chgData name="OLOUGOUNA Alphonse" userId="507c8934-593c-4df5-89f2-c6197b7c24e4" providerId="ADAL" clId="{D209F94C-C2ED-4198-82EF-659D2394F7F3}" dt="2023-05-29T10:35:00.671" v="107" actId="2711"/>
          <ac:spMkLst>
            <pc:docMk/>
            <pc:sldMk cId="2905937272" sldId="547"/>
            <ac:spMk id="6" creationId="{9842C015-3370-2736-D0EA-0198755CD441}"/>
          </ac:spMkLst>
        </pc:spChg>
        <pc:spChg chg="mod">
          <ac:chgData name="OLOUGOUNA Alphonse" userId="507c8934-593c-4df5-89f2-c6197b7c24e4" providerId="ADAL" clId="{D209F94C-C2ED-4198-82EF-659D2394F7F3}" dt="2023-05-29T10:35:10.872" v="108" actId="2711"/>
          <ac:spMkLst>
            <pc:docMk/>
            <pc:sldMk cId="2905937272" sldId="547"/>
            <ac:spMk id="8" creationId="{08691327-C1F2-082E-E886-52CE0C9E76B5}"/>
          </ac:spMkLst>
        </pc:spChg>
      </pc:sldChg>
      <pc:sldChg chg="modSp mod">
        <pc:chgData name="OLOUGOUNA Alphonse" userId="507c8934-593c-4df5-89f2-c6197b7c24e4" providerId="ADAL" clId="{D209F94C-C2ED-4198-82EF-659D2394F7F3}" dt="2023-05-29T10:35:57.903" v="114" actId="2711"/>
        <pc:sldMkLst>
          <pc:docMk/>
          <pc:sldMk cId="4177119782" sldId="548"/>
        </pc:sldMkLst>
        <pc:spChg chg="mod">
          <ac:chgData name="OLOUGOUNA Alphonse" userId="507c8934-593c-4df5-89f2-c6197b7c24e4" providerId="ADAL" clId="{D209F94C-C2ED-4198-82EF-659D2394F7F3}" dt="2023-05-29T10:35:33.480" v="111" actId="2711"/>
          <ac:spMkLst>
            <pc:docMk/>
            <pc:sldMk cId="4177119782" sldId="548"/>
            <ac:spMk id="4" creationId="{729B1071-834C-AA76-E012-7A56B6D12999}"/>
          </ac:spMkLst>
        </pc:spChg>
        <pc:spChg chg="mod">
          <ac:chgData name="OLOUGOUNA Alphonse" userId="507c8934-593c-4df5-89f2-c6197b7c24e4" providerId="ADAL" clId="{D209F94C-C2ED-4198-82EF-659D2394F7F3}" dt="2023-05-29T10:35:21.431" v="109" actId="2711"/>
          <ac:spMkLst>
            <pc:docMk/>
            <pc:sldMk cId="4177119782" sldId="548"/>
            <ac:spMk id="5" creationId="{D89C4948-08CD-9A6F-5C7B-B24F33A05CF0}"/>
          </ac:spMkLst>
        </pc:spChg>
        <pc:spChg chg="mod">
          <ac:chgData name="OLOUGOUNA Alphonse" userId="507c8934-593c-4df5-89f2-c6197b7c24e4" providerId="ADAL" clId="{D209F94C-C2ED-4198-82EF-659D2394F7F3}" dt="2023-05-29T10:35:57.903" v="114" actId="2711"/>
          <ac:spMkLst>
            <pc:docMk/>
            <pc:sldMk cId="4177119782" sldId="548"/>
            <ac:spMk id="7" creationId="{3685F288-CE13-83B0-2230-40F84168766E}"/>
          </ac:spMkLst>
        </pc:spChg>
        <pc:spChg chg="mod">
          <ac:chgData name="OLOUGOUNA Alphonse" userId="507c8934-593c-4df5-89f2-c6197b7c24e4" providerId="ADAL" clId="{D209F94C-C2ED-4198-82EF-659D2394F7F3}" dt="2023-05-29T10:35:42.706" v="112" actId="2711"/>
          <ac:spMkLst>
            <pc:docMk/>
            <pc:sldMk cId="4177119782" sldId="548"/>
            <ac:spMk id="14" creationId="{2B5C3F3F-9CAF-719B-6C95-DB708A551896}"/>
          </ac:spMkLst>
        </pc:spChg>
        <pc:spChg chg="mod">
          <ac:chgData name="OLOUGOUNA Alphonse" userId="507c8934-593c-4df5-89f2-c6197b7c24e4" providerId="ADAL" clId="{D209F94C-C2ED-4198-82EF-659D2394F7F3}" dt="2023-05-29T10:35:50.332" v="113" actId="2711"/>
          <ac:spMkLst>
            <pc:docMk/>
            <pc:sldMk cId="4177119782" sldId="548"/>
            <ac:spMk id="28" creationId="{6A4D78CC-2E4E-710E-7B8B-BE3C2F5B1B91}"/>
          </ac:spMkLst>
        </pc:spChg>
        <pc:picChg chg="mod">
          <ac:chgData name="OLOUGOUNA Alphonse" userId="507c8934-593c-4df5-89f2-c6197b7c24e4" providerId="ADAL" clId="{D209F94C-C2ED-4198-82EF-659D2394F7F3}" dt="2023-05-29T10:35:25.386" v="110" actId="1076"/>
          <ac:picMkLst>
            <pc:docMk/>
            <pc:sldMk cId="4177119782" sldId="548"/>
            <ac:picMk id="6" creationId="{3DB3E0ED-5E2A-03FC-8902-ED7267766C12}"/>
          </ac:picMkLst>
        </pc:picChg>
      </pc:sldChg>
      <pc:sldChg chg="modSp mod">
        <pc:chgData name="OLOUGOUNA Alphonse" userId="507c8934-593c-4df5-89f2-c6197b7c24e4" providerId="ADAL" clId="{D209F94C-C2ED-4198-82EF-659D2394F7F3}" dt="2023-05-29T10:36:16.176" v="116" actId="2711"/>
        <pc:sldMkLst>
          <pc:docMk/>
          <pc:sldMk cId="841546146" sldId="549"/>
        </pc:sldMkLst>
        <pc:spChg chg="mod">
          <ac:chgData name="OLOUGOUNA Alphonse" userId="507c8934-593c-4df5-89f2-c6197b7c24e4" providerId="ADAL" clId="{D209F94C-C2ED-4198-82EF-659D2394F7F3}" dt="2023-05-29T10:36:08.023" v="115" actId="2711"/>
          <ac:spMkLst>
            <pc:docMk/>
            <pc:sldMk cId="841546146" sldId="549"/>
            <ac:spMk id="5" creationId="{4B7BD0E0-2985-C7EF-4223-942D9A41E952}"/>
          </ac:spMkLst>
        </pc:spChg>
        <pc:spChg chg="mod">
          <ac:chgData name="OLOUGOUNA Alphonse" userId="507c8934-593c-4df5-89f2-c6197b7c24e4" providerId="ADAL" clId="{D209F94C-C2ED-4198-82EF-659D2394F7F3}" dt="2023-05-29T10:36:16.176" v="116" actId="2711"/>
          <ac:spMkLst>
            <pc:docMk/>
            <pc:sldMk cId="841546146" sldId="549"/>
            <ac:spMk id="10" creationId="{9AC88100-DA35-C9E5-2D16-71404E58A858}"/>
          </ac:spMkLst>
        </pc:spChg>
      </pc:sldChg>
      <pc:sldChg chg="modSp mod">
        <pc:chgData name="OLOUGOUNA Alphonse" userId="507c8934-593c-4df5-89f2-c6197b7c24e4" providerId="ADAL" clId="{D209F94C-C2ED-4198-82EF-659D2394F7F3}" dt="2023-05-29T10:36:36.383" v="118" actId="2711"/>
        <pc:sldMkLst>
          <pc:docMk/>
          <pc:sldMk cId="3444192050" sldId="550"/>
        </pc:sldMkLst>
        <pc:spChg chg="mod">
          <ac:chgData name="OLOUGOUNA Alphonse" userId="507c8934-593c-4df5-89f2-c6197b7c24e4" providerId="ADAL" clId="{D209F94C-C2ED-4198-82EF-659D2394F7F3}" dt="2023-05-29T10:36:28.551" v="117" actId="2711"/>
          <ac:spMkLst>
            <pc:docMk/>
            <pc:sldMk cId="3444192050" sldId="550"/>
            <ac:spMk id="5" creationId="{E126A4B2-AF66-D386-7CE8-6045FD46F2FA}"/>
          </ac:spMkLst>
        </pc:spChg>
        <pc:spChg chg="mod">
          <ac:chgData name="OLOUGOUNA Alphonse" userId="507c8934-593c-4df5-89f2-c6197b7c24e4" providerId="ADAL" clId="{D209F94C-C2ED-4198-82EF-659D2394F7F3}" dt="2023-05-29T10:36:36.383" v="118" actId="2711"/>
          <ac:spMkLst>
            <pc:docMk/>
            <pc:sldMk cId="3444192050" sldId="550"/>
            <ac:spMk id="6" creationId="{6FFE6F38-E02B-351A-A8D6-DB8B7084C50C}"/>
          </ac:spMkLst>
        </pc:spChg>
      </pc:sldChg>
      <pc:sldChg chg="modSp mod">
        <pc:chgData name="OLOUGOUNA Alphonse" userId="507c8934-593c-4df5-89f2-c6197b7c24e4" providerId="ADAL" clId="{D209F94C-C2ED-4198-82EF-659D2394F7F3}" dt="2023-05-29T10:43:39.392" v="344" actId="2711"/>
        <pc:sldMkLst>
          <pc:docMk/>
          <pc:sldMk cId="2729097589" sldId="552"/>
        </pc:sldMkLst>
        <pc:spChg chg="mod">
          <ac:chgData name="OLOUGOUNA Alphonse" userId="507c8934-593c-4df5-89f2-c6197b7c24e4" providerId="ADAL" clId="{D209F94C-C2ED-4198-82EF-659D2394F7F3}" dt="2023-05-29T10:37:04.777" v="121" actId="2711"/>
          <ac:spMkLst>
            <pc:docMk/>
            <pc:sldMk cId="2729097589" sldId="552"/>
            <ac:spMk id="5" creationId="{1515EEE9-1D27-790D-68AF-914A53467E85}"/>
          </ac:spMkLst>
        </pc:spChg>
        <pc:spChg chg="mod">
          <ac:chgData name="OLOUGOUNA Alphonse" userId="507c8934-593c-4df5-89f2-c6197b7c24e4" providerId="ADAL" clId="{D209F94C-C2ED-4198-82EF-659D2394F7F3}" dt="2023-05-29T10:41:39.796" v="337" actId="14100"/>
          <ac:spMkLst>
            <pc:docMk/>
            <pc:sldMk cId="2729097589" sldId="552"/>
            <ac:spMk id="8" creationId="{35763193-6B00-28C0-70BA-94E729C61A53}"/>
          </ac:spMkLst>
        </pc:spChg>
        <pc:spChg chg="mod">
          <ac:chgData name="OLOUGOUNA Alphonse" userId="507c8934-593c-4df5-89f2-c6197b7c24e4" providerId="ADAL" clId="{D209F94C-C2ED-4198-82EF-659D2394F7F3}" dt="2023-05-29T10:42:50.311" v="340" actId="2711"/>
          <ac:spMkLst>
            <pc:docMk/>
            <pc:sldMk cId="2729097589" sldId="552"/>
            <ac:spMk id="11" creationId="{789FC0B9-194E-27AA-2C3B-D48F5F14EB59}"/>
          </ac:spMkLst>
        </pc:spChg>
        <pc:spChg chg="mod">
          <ac:chgData name="OLOUGOUNA Alphonse" userId="507c8934-593c-4df5-89f2-c6197b7c24e4" providerId="ADAL" clId="{D209F94C-C2ED-4198-82EF-659D2394F7F3}" dt="2023-05-29T10:37:24.137" v="124" actId="2711"/>
          <ac:spMkLst>
            <pc:docMk/>
            <pc:sldMk cId="2729097589" sldId="552"/>
            <ac:spMk id="14" creationId="{93AE4B55-1734-01E7-F4AE-E3F247E83E31}"/>
          </ac:spMkLst>
        </pc:spChg>
        <pc:spChg chg="mod">
          <ac:chgData name="OLOUGOUNA Alphonse" userId="507c8934-593c-4df5-89f2-c6197b7c24e4" providerId="ADAL" clId="{D209F94C-C2ED-4198-82EF-659D2394F7F3}" dt="2023-05-29T10:37:15.922" v="123" actId="2711"/>
          <ac:spMkLst>
            <pc:docMk/>
            <pc:sldMk cId="2729097589" sldId="552"/>
            <ac:spMk id="17" creationId="{F01FCE5D-BB49-1AD6-1DAA-619118CD8EAE}"/>
          </ac:spMkLst>
        </pc:spChg>
        <pc:spChg chg="mod">
          <ac:chgData name="OLOUGOUNA Alphonse" userId="507c8934-593c-4df5-89f2-c6197b7c24e4" providerId="ADAL" clId="{D209F94C-C2ED-4198-82EF-659D2394F7F3}" dt="2023-05-29T10:43:22.503" v="342" actId="2711"/>
          <ac:spMkLst>
            <pc:docMk/>
            <pc:sldMk cId="2729097589" sldId="552"/>
            <ac:spMk id="20" creationId="{D3E7854D-C263-7BAC-70ED-D68A6D09B63F}"/>
          </ac:spMkLst>
        </pc:spChg>
        <pc:spChg chg="mod">
          <ac:chgData name="OLOUGOUNA Alphonse" userId="507c8934-593c-4df5-89f2-c6197b7c24e4" providerId="ADAL" clId="{D209F94C-C2ED-4198-82EF-659D2394F7F3}" dt="2023-05-29T10:43:31.182" v="343" actId="2711"/>
          <ac:spMkLst>
            <pc:docMk/>
            <pc:sldMk cId="2729097589" sldId="552"/>
            <ac:spMk id="23" creationId="{E23A771D-F714-6C07-F348-66C22FC6A602}"/>
          </ac:spMkLst>
        </pc:spChg>
        <pc:spChg chg="mod">
          <ac:chgData name="OLOUGOUNA Alphonse" userId="507c8934-593c-4df5-89f2-c6197b7c24e4" providerId="ADAL" clId="{D209F94C-C2ED-4198-82EF-659D2394F7F3}" dt="2023-05-29T10:43:14.538" v="341" actId="2711"/>
          <ac:spMkLst>
            <pc:docMk/>
            <pc:sldMk cId="2729097589" sldId="552"/>
            <ac:spMk id="26" creationId="{28885C7A-9789-263A-757A-7A8B574D1A9E}"/>
          </ac:spMkLst>
        </pc:spChg>
        <pc:spChg chg="mod">
          <ac:chgData name="OLOUGOUNA Alphonse" userId="507c8934-593c-4df5-89f2-c6197b7c24e4" providerId="ADAL" clId="{D209F94C-C2ED-4198-82EF-659D2394F7F3}" dt="2023-05-29T10:41:49.027" v="338" actId="1076"/>
          <ac:spMkLst>
            <pc:docMk/>
            <pc:sldMk cId="2729097589" sldId="552"/>
            <ac:spMk id="29" creationId="{907BE898-ACA7-1F3E-F4CA-8C499AD6779E}"/>
          </ac:spMkLst>
        </pc:spChg>
        <pc:spChg chg="mod">
          <ac:chgData name="OLOUGOUNA Alphonse" userId="507c8934-593c-4df5-89f2-c6197b7c24e4" providerId="ADAL" clId="{D209F94C-C2ED-4198-82EF-659D2394F7F3}" dt="2023-05-29T10:43:39.392" v="344" actId="2711"/>
          <ac:spMkLst>
            <pc:docMk/>
            <pc:sldMk cId="2729097589" sldId="552"/>
            <ac:spMk id="30" creationId="{F18795F3-60DE-B325-7243-FED1AECB3728}"/>
          </ac:spMkLst>
        </pc:spChg>
        <pc:grpChg chg="mod">
          <ac:chgData name="OLOUGOUNA Alphonse" userId="507c8934-593c-4df5-89f2-c6197b7c24e4" providerId="ADAL" clId="{D209F94C-C2ED-4198-82EF-659D2394F7F3}" dt="2023-05-29T10:41:57.203" v="339" actId="1076"/>
          <ac:grpSpMkLst>
            <pc:docMk/>
            <pc:sldMk cId="2729097589" sldId="552"/>
            <ac:grpSpMk id="28" creationId="{948FD6EA-88E3-B395-A910-85169BEA24FF}"/>
          </ac:grpSpMkLst>
        </pc:grpChg>
      </pc:sldChg>
      <pc:sldChg chg="modSp mod">
        <pc:chgData name="OLOUGOUNA Alphonse" userId="507c8934-593c-4df5-89f2-c6197b7c24e4" providerId="ADAL" clId="{D209F94C-C2ED-4198-82EF-659D2394F7F3}" dt="2023-05-29T10:36:46.434" v="119" actId="2711"/>
        <pc:sldMkLst>
          <pc:docMk/>
          <pc:sldMk cId="2865908095" sldId="553"/>
        </pc:sldMkLst>
        <pc:spChg chg="mod">
          <ac:chgData name="OLOUGOUNA Alphonse" userId="507c8934-593c-4df5-89f2-c6197b7c24e4" providerId="ADAL" clId="{D209F94C-C2ED-4198-82EF-659D2394F7F3}" dt="2023-05-29T10:36:46.434" v="119" actId="2711"/>
          <ac:spMkLst>
            <pc:docMk/>
            <pc:sldMk cId="2865908095" sldId="553"/>
            <ac:spMk id="5" creationId="{ED8A6B61-FD9C-64CC-227E-105FBD3C4075}"/>
          </ac:spMkLst>
        </pc:spChg>
      </pc:sldChg>
      <pc:sldChg chg="addSp modSp mod">
        <pc:chgData name="OLOUGOUNA Alphonse" userId="507c8934-593c-4df5-89f2-c6197b7c24e4" providerId="ADAL" clId="{D209F94C-C2ED-4198-82EF-659D2394F7F3}" dt="2023-05-29T10:54:16.163" v="477" actId="2711"/>
        <pc:sldMkLst>
          <pc:docMk/>
          <pc:sldMk cId="2692122508" sldId="554"/>
        </pc:sldMkLst>
        <pc:spChg chg="add mod">
          <ac:chgData name="OLOUGOUNA Alphonse" userId="507c8934-593c-4df5-89f2-c6197b7c24e4" providerId="ADAL" clId="{D209F94C-C2ED-4198-82EF-659D2394F7F3}" dt="2023-05-29T10:52:53.349" v="465" actId="108"/>
          <ac:spMkLst>
            <pc:docMk/>
            <pc:sldMk cId="2692122508" sldId="554"/>
            <ac:spMk id="3" creationId="{D2FC04C3-955C-3819-2479-F2DEC5AB57B8}"/>
          </ac:spMkLst>
        </pc:spChg>
        <pc:spChg chg="mod">
          <ac:chgData name="OLOUGOUNA Alphonse" userId="507c8934-593c-4df5-89f2-c6197b7c24e4" providerId="ADAL" clId="{D209F94C-C2ED-4198-82EF-659D2394F7F3}" dt="2023-05-29T10:54:07.730" v="476" actId="2711"/>
          <ac:spMkLst>
            <pc:docMk/>
            <pc:sldMk cId="2692122508" sldId="554"/>
            <ac:spMk id="5" creationId="{6A4803FC-01CF-2125-C2B2-C100DBEA9F57}"/>
          </ac:spMkLst>
        </pc:spChg>
        <pc:spChg chg="mod">
          <ac:chgData name="OLOUGOUNA Alphonse" userId="507c8934-593c-4df5-89f2-c6197b7c24e4" providerId="ADAL" clId="{D209F94C-C2ED-4198-82EF-659D2394F7F3}" dt="2023-05-29T10:54:16.163" v="477" actId="2711"/>
          <ac:spMkLst>
            <pc:docMk/>
            <pc:sldMk cId="2692122508" sldId="554"/>
            <ac:spMk id="6" creationId="{4F30C05F-C21E-8E3E-80D9-CA73184DDD5F}"/>
          </ac:spMkLst>
        </pc:spChg>
        <pc:spChg chg="mod">
          <ac:chgData name="OLOUGOUNA Alphonse" userId="507c8934-593c-4df5-89f2-c6197b7c24e4" providerId="ADAL" clId="{D209F94C-C2ED-4198-82EF-659D2394F7F3}" dt="2023-05-29T10:53:20.204" v="475" actId="108"/>
          <ac:spMkLst>
            <pc:docMk/>
            <pc:sldMk cId="2692122508" sldId="554"/>
            <ac:spMk id="8" creationId="{0D0ACB22-FA25-5E5B-BCD7-329E2524C18D}"/>
          </ac:spMkLst>
        </pc:spChg>
        <pc:picChg chg="add mod">
          <ac:chgData name="OLOUGOUNA Alphonse" userId="507c8934-593c-4df5-89f2-c6197b7c24e4" providerId="ADAL" clId="{D209F94C-C2ED-4198-82EF-659D2394F7F3}" dt="2023-05-29T10:44:11.725" v="346" actId="1076"/>
          <ac:picMkLst>
            <pc:docMk/>
            <pc:sldMk cId="2692122508" sldId="554"/>
            <ac:picMk id="2" creationId="{E0328C2E-F626-35DE-5C18-FC0AF3B15F04}"/>
          </ac:picMkLst>
        </pc:picChg>
        <pc:picChg chg="mod">
          <ac:chgData name="OLOUGOUNA Alphonse" userId="507c8934-593c-4df5-89f2-c6197b7c24e4" providerId="ADAL" clId="{D209F94C-C2ED-4198-82EF-659D2394F7F3}" dt="2023-05-29T09:32:24.384" v="15" actId="1076"/>
          <ac:picMkLst>
            <pc:docMk/>
            <pc:sldMk cId="2692122508" sldId="554"/>
            <ac:picMk id="9" creationId="{04BB9AE3-2AE2-D809-96EA-CD909F1166CF}"/>
          </ac:picMkLst>
        </pc:picChg>
      </pc:sldChg>
      <pc:sldChg chg="modSp mod">
        <pc:chgData name="OLOUGOUNA Alphonse" userId="507c8934-593c-4df5-89f2-c6197b7c24e4" providerId="ADAL" clId="{D209F94C-C2ED-4198-82EF-659D2394F7F3}" dt="2023-05-29T10:36:54.978" v="120" actId="2711"/>
        <pc:sldMkLst>
          <pc:docMk/>
          <pc:sldMk cId="3784092551" sldId="555"/>
        </pc:sldMkLst>
        <pc:spChg chg="mod">
          <ac:chgData name="OLOUGOUNA Alphonse" userId="507c8934-593c-4df5-89f2-c6197b7c24e4" providerId="ADAL" clId="{D209F94C-C2ED-4198-82EF-659D2394F7F3}" dt="2023-05-29T10:36:54.978" v="120" actId="2711"/>
          <ac:spMkLst>
            <pc:docMk/>
            <pc:sldMk cId="3784092551" sldId="555"/>
            <ac:spMk id="3" creationId="{B48E949B-4BC9-DD22-3DF7-B3CC7A8CDB76}"/>
          </ac:spMkLst>
        </pc:spChg>
      </pc:sldChg>
      <pc:sldChg chg="modSp mod">
        <pc:chgData name="OLOUGOUNA Alphonse" userId="507c8934-593c-4df5-89f2-c6197b7c24e4" providerId="ADAL" clId="{D209F94C-C2ED-4198-82EF-659D2394F7F3}" dt="2023-05-29T10:32:55.461" v="95" actId="2711"/>
        <pc:sldMkLst>
          <pc:docMk/>
          <pc:sldMk cId="2576656678" sldId="556"/>
        </pc:sldMkLst>
        <pc:spChg chg="mod">
          <ac:chgData name="OLOUGOUNA Alphonse" userId="507c8934-593c-4df5-89f2-c6197b7c24e4" providerId="ADAL" clId="{D209F94C-C2ED-4198-82EF-659D2394F7F3}" dt="2023-05-29T10:32:55.461" v="95" actId="2711"/>
          <ac:spMkLst>
            <pc:docMk/>
            <pc:sldMk cId="2576656678" sldId="556"/>
            <ac:spMk id="3" creationId="{0A116E81-C727-ADB3-A859-B0544788FBE4}"/>
          </ac:spMkLst>
        </pc:spChg>
      </pc:sldChg>
      <pc:sldChg chg="modSp mod">
        <pc:chgData name="OLOUGOUNA Alphonse" userId="507c8934-593c-4df5-89f2-c6197b7c24e4" providerId="ADAL" clId="{D209F94C-C2ED-4198-82EF-659D2394F7F3}" dt="2023-05-29T10:23:54.086" v="68" actId="2711"/>
        <pc:sldMkLst>
          <pc:docMk/>
          <pc:sldMk cId="1761069939" sldId="557"/>
        </pc:sldMkLst>
        <pc:spChg chg="mod">
          <ac:chgData name="OLOUGOUNA Alphonse" userId="507c8934-593c-4df5-89f2-c6197b7c24e4" providerId="ADAL" clId="{D209F94C-C2ED-4198-82EF-659D2394F7F3}" dt="2023-05-29T10:23:54.086" v="68" actId="2711"/>
          <ac:spMkLst>
            <pc:docMk/>
            <pc:sldMk cId="1761069939" sldId="557"/>
            <ac:spMk id="3" creationId="{5322DDBA-7270-97D1-75EE-FAE1DB6D0308}"/>
          </ac:spMkLst>
        </pc:spChg>
      </pc:sldChg>
      <pc:sldChg chg="addSp delSp modSp new mod">
        <pc:chgData name="OLOUGOUNA Alphonse" userId="507c8934-593c-4df5-89f2-c6197b7c24e4" providerId="ADAL" clId="{D209F94C-C2ED-4198-82EF-659D2394F7F3}" dt="2023-05-29T10:21:01.450" v="52" actId="478"/>
        <pc:sldMkLst>
          <pc:docMk/>
          <pc:sldMk cId="929167855" sldId="558"/>
        </pc:sldMkLst>
        <pc:spChg chg="add del">
          <ac:chgData name="OLOUGOUNA Alphonse" userId="507c8934-593c-4df5-89f2-c6197b7c24e4" providerId="ADAL" clId="{D209F94C-C2ED-4198-82EF-659D2394F7F3}" dt="2023-05-29T10:21:01.450" v="52" actId="478"/>
          <ac:spMkLst>
            <pc:docMk/>
            <pc:sldMk cId="929167855" sldId="558"/>
            <ac:spMk id="2" creationId="{6058BD87-F1E5-B5E1-E5D7-00F12C646E7D}"/>
          </ac:spMkLst>
        </pc:spChg>
        <pc:spChg chg="add mod">
          <ac:chgData name="OLOUGOUNA Alphonse" userId="507c8934-593c-4df5-89f2-c6197b7c24e4" providerId="ADAL" clId="{D209F94C-C2ED-4198-82EF-659D2394F7F3}" dt="2023-05-29T10:19:55.049" v="48" actId="1076"/>
          <ac:spMkLst>
            <pc:docMk/>
            <pc:sldMk cId="929167855" sldId="558"/>
            <ac:spMk id="3" creationId="{907424EF-EF4C-B5FC-8355-BB3FDA9C42E8}"/>
          </ac:spMkLst>
        </pc:spChg>
      </pc:sldChg>
    </pc:docChg>
  </pc:docChgLst>
  <pc:docChgLst>
    <pc:chgData name="OLOUGOUNA Alphonse" userId="507c8934-593c-4df5-89f2-c6197b7c24e4" providerId="ADAL" clId="{E550F38F-1635-48B6-84C7-B487579B21B1}"/>
    <pc:docChg chg="undo custSel addSld delSld modSld sldOrd">
      <pc:chgData name="OLOUGOUNA Alphonse" userId="507c8934-593c-4df5-89f2-c6197b7c24e4" providerId="ADAL" clId="{E550F38F-1635-48B6-84C7-B487579B21B1}" dt="2023-05-04T14:47:44.335" v="748" actId="14100"/>
      <pc:docMkLst>
        <pc:docMk/>
      </pc:docMkLst>
      <pc:sldChg chg="addSp delSp modSp mod">
        <pc:chgData name="OLOUGOUNA Alphonse" userId="507c8934-593c-4df5-89f2-c6197b7c24e4" providerId="ADAL" clId="{E550F38F-1635-48B6-84C7-B487579B21B1}" dt="2023-05-04T10:00:06.955" v="45" actId="2711"/>
        <pc:sldMkLst>
          <pc:docMk/>
          <pc:sldMk cId="1936721547" sldId="524"/>
        </pc:sldMkLst>
        <pc:spChg chg="del">
          <ac:chgData name="OLOUGOUNA Alphonse" userId="507c8934-593c-4df5-89f2-c6197b7c24e4" providerId="ADAL" clId="{E550F38F-1635-48B6-84C7-B487579B21B1}" dt="2023-05-04T09:53:04.124" v="14"/>
          <ac:spMkLst>
            <pc:docMk/>
            <pc:sldMk cId="1936721547" sldId="524"/>
            <ac:spMk id="3" creationId="{D9907C0A-596E-0C1A-9306-8A79266B8E7B}"/>
          </ac:spMkLst>
        </pc:spChg>
        <pc:spChg chg="del">
          <ac:chgData name="OLOUGOUNA Alphonse" userId="507c8934-593c-4df5-89f2-c6197b7c24e4" providerId="ADAL" clId="{E550F38F-1635-48B6-84C7-B487579B21B1}" dt="2023-05-04T09:51:48.868" v="2" actId="478"/>
          <ac:spMkLst>
            <pc:docMk/>
            <pc:sldMk cId="1936721547" sldId="524"/>
            <ac:spMk id="4" creationId="{D7199AD4-03FB-315C-09A3-5012B591BD5B}"/>
          </ac:spMkLst>
        </pc:spChg>
        <pc:spChg chg="del">
          <ac:chgData name="OLOUGOUNA Alphonse" userId="507c8934-593c-4df5-89f2-c6197b7c24e4" providerId="ADAL" clId="{E550F38F-1635-48B6-84C7-B487579B21B1}" dt="2023-05-04T09:53:22.153" v="15" actId="478"/>
          <ac:spMkLst>
            <pc:docMk/>
            <pc:sldMk cId="1936721547" sldId="524"/>
            <ac:spMk id="5" creationId="{247EBDC1-F095-752E-CD2B-8C38CD3220EF}"/>
          </ac:spMkLst>
        </pc:spChg>
        <pc:spChg chg="add mod">
          <ac:chgData name="OLOUGOUNA Alphonse" userId="507c8934-593c-4df5-89f2-c6197b7c24e4" providerId="ADAL" clId="{E550F38F-1635-48B6-84C7-B487579B21B1}" dt="2023-05-04T10:00:06.955" v="45" actId="2711"/>
          <ac:spMkLst>
            <pc:docMk/>
            <pc:sldMk cId="1936721547" sldId="524"/>
            <ac:spMk id="6" creationId="{78CD8457-A99B-6300-564C-966C02DC01DE}"/>
          </ac:spMkLst>
        </pc:spChg>
        <pc:picChg chg="add mod">
          <ac:chgData name="OLOUGOUNA Alphonse" userId="507c8934-593c-4df5-89f2-c6197b7c24e4" providerId="ADAL" clId="{E550F38F-1635-48B6-84C7-B487579B21B1}" dt="2023-05-04T09:52:37.115" v="13" actId="14100"/>
          <ac:picMkLst>
            <pc:docMk/>
            <pc:sldMk cId="1936721547" sldId="524"/>
            <ac:picMk id="2" creationId="{C873D324-4F05-F87B-C275-C483F5354E73}"/>
          </ac:picMkLst>
        </pc:picChg>
      </pc:sldChg>
      <pc:sldChg chg="addSp delSp modSp new mod">
        <pc:chgData name="OLOUGOUNA Alphonse" userId="507c8934-593c-4df5-89f2-c6197b7c24e4" providerId="ADAL" clId="{E550F38F-1635-48B6-84C7-B487579B21B1}" dt="2023-05-04T10:02:12.471" v="51" actId="2711"/>
        <pc:sldMkLst>
          <pc:docMk/>
          <pc:sldMk cId="191020674" sldId="526"/>
        </pc:sldMkLst>
        <pc:spChg chg="del">
          <ac:chgData name="OLOUGOUNA Alphonse" userId="507c8934-593c-4df5-89f2-c6197b7c24e4" providerId="ADAL" clId="{E550F38F-1635-48B6-84C7-B487579B21B1}" dt="2023-05-04T09:56:47.986" v="42" actId="478"/>
          <ac:spMkLst>
            <pc:docMk/>
            <pc:sldMk cId="191020674" sldId="526"/>
            <ac:spMk id="2" creationId="{A7F1A1A7-D1E5-FE52-452E-93E080AD0441}"/>
          </ac:spMkLst>
        </pc:spChg>
        <pc:spChg chg="mod">
          <ac:chgData name="OLOUGOUNA Alphonse" userId="507c8934-593c-4df5-89f2-c6197b7c24e4" providerId="ADAL" clId="{E550F38F-1635-48B6-84C7-B487579B21B1}" dt="2023-05-04T09:56:03.210" v="37" actId="20577"/>
          <ac:spMkLst>
            <pc:docMk/>
            <pc:sldMk cId="191020674" sldId="526"/>
            <ac:spMk id="3" creationId="{A262D8FF-57FE-94C6-68F6-F743D092A28F}"/>
          </ac:spMkLst>
        </pc:spChg>
        <pc:spChg chg="mod">
          <ac:chgData name="OLOUGOUNA Alphonse" userId="507c8934-593c-4df5-89f2-c6197b7c24e4" providerId="ADAL" clId="{E550F38F-1635-48B6-84C7-B487579B21B1}" dt="2023-05-04T10:02:12.471" v="51" actId="2711"/>
          <ac:spMkLst>
            <pc:docMk/>
            <pc:sldMk cId="191020674" sldId="526"/>
            <ac:spMk id="4" creationId="{AC149E5D-22CD-B44F-C7C4-7402C821EB2E}"/>
          </ac:spMkLst>
        </pc:spChg>
        <pc:spChg chg="add mod">
          <ac:chgData name="OLOUGOUNA Alphonse" userId="507c8934-593c-4df5-89f2-c6197b7c24e4" providerId="ADAL" clId="{E550F38F-1635-48B6-84C7-B487579B21B1}" dt="2023-05-04T10:01:49.418" v="50" actId="2711"/>
          <ac:spMkLst>
            <pc:docMk/>
            <pc:sldMk cId="191020674" sldId="526"/>
            <ac:spMk id="5" creationId="{94EF43C6-18D7-A81B-58DB-183BA13AE1B9}"/>
          </ac:spMkLst>
        </pc:spChg>
        <pc:spChg chg="add mod">
          <ac:chgData name="OLOUGOUNA Alphonse" userId="507c8934-593c-4df5-89f2-c6197b7c24e4" providerId="ADAL" clId="{E550F38F-1635-48B6-84C7-B487579B21B1}" dt="2023-05-04T10:01:49.418" v="50" actId="2711"/>
          <ac:spMkLst>
            <pc:docMk/>
            <pc:sldMk cId="191020674" sldId="526"/>
            <ac:spMk id="6" creationId="{3B9C1076-886A-5F2C-B213-03446006C87C}"/>
          </ac:spMkLst>
        </pc:spChg>
      </pc:sldChg>
      <pc:sldChg chg="addSp delSp modSp new mod">
        <pc:chgData name="OLOUGOUNA Alphonse" userId="507c8934-593c-4df5-89f2-c6197b7c24e4" providerId="ADAL" clId="{E550F38F-1635-48B6-84C7-B487579B21B1}" dt="2023-05-04T14:45:19.520" v="738" actId="207"/>
        <pc:sldMkLst>
          <pc:docMk/>
          <pc:sldMk cId="563978857" sldId="527"/>
        </pc:sldMkLst>
        <pc:spChg chg="del">
          <ac:chgData name="OLOUGOUNA Alphonse" userId="507c8934-593c-4df5-89f2-c6197b7c24e4" providerId="ADAL" clId="{E550F38F-1635-48B6-84C7-B487579B21B1}" dt="2023-05-04T10:03:38.675" v="73" actId="478"/>
          <ac:spMkLst>
            <pc:docMk/>
            <pc:sldMk cId="563978857" sldId="527"/>
            <ac:spMk id="2" creationId="{8D5E27E7-22D5-6889-0B83-E0F980453E01}"/>
          </ac:spMkLst>
        </pc:spChg>
        <pc:spChg chg="mod">
          <ac:chgData name="OLOUGOUNA Alphonse" userId="507c8934-593c-4df5-89f2-c6197b7c24e4" providerId="ADAL" clId="{E550F38F-1635-48B6-84C7-B487579B21B1}" dt="2023-05-04T10:02:52.617" v="69" actId="20577"/>
          <ac:spMkLst>
            <pc:docMk/>
            <pc:sldMk cId="563978857" sldId="527"/>
            <ac:spMk id="3" creationId="{A0A47EAF-8538-CD6B-04F5-468E9B573DEA}"/>
          </ac:spMkLst>
        </pc:spChg>
        <pc:spChg chg="mod">
          <ac:chgData name="OLOUGOUNA Alphonse" userId="507c8934-593c-4df5-89f2-c6197b7c24e4" providerId="ADAL" clId="{E550F38F-1635-48B6-84C7-B487579B21B1}" dt="2023-05-04T10:03:22.483" v="72" actId="5793"/>
          <ac:spMkLst>
            <pc:docMk/>
            <pc:sldMk cId="563978857" sldId="527"/>
            <ac:spMk id="4" creationId="{911C1A16-98CF-66A2-F75B-D3698F3DCFBC}"/>
          </ac:spMkLst>
        </pc:spChg>
        <pc:spChg chg="add mod">
          <ac:chgData name="OLOUGOUNA Alphonse" userId="507c8934-593c-4df5-89f2-c6197b7c24e4" providerId="ADAL" clId="{E550F38F-1635-48B6-84C7-B487579B21B1}" dt="2023-05-04T14:45:19.520" v="738" actId="207"/>
          <ac:spMkLst>
            <pc:docMk/>
            <pc:sldMk cId="563978857" sldId="527"/>
            <ac:spMk id="5" creationId="{DA0E59B6-4BC2-CCB5-BF83-DC97CFE8A0D6}"/>
          </ac:spMkLst>
        </pc:spChg>
        <pc:spChg chg="add mod">
          <ac:chgData name="OLOUGOUNA Alphonse" userId="507c8934-593c-4df5-89f2-c6197b7c24e4" providerId="ADAL" clId="{E550F38F-1635-48B6-84C7-B487579B21B1}" dt="2023-05-04T14:45:14.476" v="737" actId="207"/>
          <ac:spMkLst>
            <pc:docMk/>
            <pc:sldMk cId="563978857" sldId="527"/>
            <ac:spMk id="6" creationId="{2723F173-4B97-8591-8294-8BC57AFD660B}"/>
          </ac:spMkLst>
        </pc:spChg>
      </pc:sldChg>
      <pc:sldChg chg="addSp delSp modSp new mod">
        <pc:chgData name="OLOUGOUNA Alphonse" userId="507c8934-593c-4df5-89f2-c6197b7c24e4" providerId="ADAL" clId="{E550F38F-1635-48B6-84C7-B487579B21B1}" dt="2023-05-04T14:45:42.982" v="739" actId="207"/>
        <pc:sldMkLst>
          <pc:docMk/>
          <pc:sldMk cId="360150519" sldId="528"/>
        </pc:sldMkLst>
        <pc:spChg chg="del">
          <ac:chgData name="OLOUGOUNA Alphonse" userId="507c8934-593c-4df5-89f2-c6197b7c24e4" providerId="ADAL" clId="{E550F38F-1635-48B6-84C7-B487579B21B1}" dt="2023-05-04T10:05:15.337" v="91" actId="478"/>
          <ac:spMkLst>
            <pc:docMk/>
            <pc:sldMk cId="360150519" sldId="528"/>
            <ac:spMk id="2" creationId="{88FCDFC2-3074-CF4E-095D-FC9EB44475AC}"/>
          </ac:spMkLst>
        </pc:spChg>
        <pc:spChg chg="mod">
          <ac:chgData name="OLOUGOUNA Alphonse" userId="507c8934-593c-4df5-89f2-c6197b7c24e4" providerId="ADAL" clId="{E550F38F-1635-48B6-84C7-B487579B21B1}" dt="2023-05-04T10:04:33.567" v="87" actId="20577"/>
          <ac:spMkLst>
            <pc:docMk/>
            <pc:sldMk cId="360150519" sldId="528"/>
            <ac:spMk id="3" creationId="{1358BF62-81EE-A7BD-E620-18587312131F}"/>
          </ac:spMkLst>
        </pc:spChg>
        <pc:spChg chg="mod">
          <ac:chgData name="OLOUGOUNA Alphonse" userId="507c8934-593c-4df5-89f2-c6197b7c24e4" providerId="ADAL" clId="{E550F38F-1635-48B6-84C7-B487579B21B1}" dt="2023-05-04T10:04:58.452" v="90" actId="122"/>
          <ac:spMkLst>
            <pc:docMk/>
            <pc:sldMk cId="360150519" sldId="528"/>
            <ac:spMk id="4" creationId="{21580E2F-D7FF-6E7B-E23C-16FC806B98D4}"/>
          </ac:spMkLst>
        </pc:spChg>
        <pc:spChg chg="add mod">
          <ac:chgData name="OLOUGOUNA Alphonse" userId="507c8934-593c-4df5-89f2-c6197b7c24e4" providerId="ADAL" clId="{E550F38F-1635-48B6-84C7-B487579B21B1}" dt="2023-05-04T14:45:42.982" v="739" actId="207"/>
          <ac:spMkLst>
            <pc:docMk/>
            <pc:sldMk cId="360150519" sldId="528"/>
            <ac:spMk id="5" creationId="{DDA4A3BC-4761-4327-9EDE-4612DE51174F}"/>
          </ac:spMkLst>
        </pc:spChg>
      </pc:sldChg>
      <pc:sldChg chg="addSp delSp modSp new mod">
        <pc:chgData name="OLOUGOUNA Alphonse" userId="507c8934-593c-4df5-89f2-c6197b7c24e4" providerId="ADAL" clId="{E550F38F-1635-48B6-84C7-B487579B21B1}" dt="2023-05-04T10:06:06.833" v="106" actId="1076"/>
        <pc:sldMkLst>
          <pc:docMk/>
          <pc:sldMk cId="1027272974" sldId="529"/>
        </pc:sldMkLst>
        <pc:spChg chg="del">
          <ac:chgData name="OLOUGOUNA Alphonse" userId="507c8934-593c-4df5-89f2-c6197b7c24e4" providerId="ADAL" clId="{E550F38F-1635-48B6-84C7-B487579B21B1}" dt="2023-05-04T10:05:58.996" v="103" actId="478"/>
          <ac:spMkLst>
            <pc:docMk/>
            <pc:sldMk cId="1027272974" sldId="529"/>
            <ac:spMk id="2" creationId="{26149C8C-7CCE-08CE-A768-CC8D556E7A1A}"/>
          </ac:spMkLst>
        </pc:spChg>
        <pc:spChg chg="mod">
          <ac:chgData name="OLOUGOUNA Alphonse" userId="507c8934-593c-4df5-89f2-c6197b7c24e4" providerId="ADAL" clId="{E550F38F-1635-48B6-84C7-B487579B21B1}" dt="2023-05-04T10:05:42.149" v="101" actId="20577"/>
          <ac:spMkLst>
            <pc:docMk/>
            <pc:sldMk cId="1027272974" sldId="529"/>
            <ac:spMk id="3" creationId="{1ABED76E-0038-CA79-5C04-C26A72CDBA23}"/>
          </ac:spMkLst>
        </pc:spChg>
        <pc:spChg chg="del">
          <ac:chgData name="OLOUGOUNA Alphonse" userId="507c8934-593c-4df5-89f2-c6197b7c24e4" providerId="ADAL" clId="{E550F38F-1635-48B6-84C7-B487579B21B1}" dt="2023-05-04T10:05:55.782" v="102" actId="478"/>
          <ac:spMkLst>
            <pc:docMk/>
            <pc:sldMk cId="1027272974" sldId="529"/>
            <ac:spMk id="4" creationId="{97B8D2E4-F72D-DC9A-ABDC-9899F5A11892}"/>
          </ac:spMkLst>
        </pc:spChg>
        <pc:spChg chg="add mod">
          <ac:chgData name="OLOUGOUNA Alphonse" userId="507c8934-593c-4df5-89f2-c6197b7c24e4" providerId="ADAL" clId="{E550F38F-1635-48B6-84C7-B487579B21B1}" dt="2023-05-04T10:06:06.833" v="106" actId="1076"/>
          <ac:spMkLst>
            <pc:docMk/>
            <pc:sldMk cId="1027272974" sldId="529"/>
            <ac:spMk id="5" creationId="{CD899E3E-5744-0924-299D-5BB889CD7E7A}"/>
          </ac:spMkLst>
        </pc:spChg>
      </pc:sldChg>
      <pc:sldChg chg="addSp delSp modSp new del mod">
        <pc:chgData name="OLOUGOUNA Alphonse" userId="507c8934-593c-4df5-89f2-c6197b7c24e4" providerId="ADAL" clId="{E550F38F-1635-48B6-84C7-B487579B21B1}" dt="2023-05-04T14:46:35.279" v="745" actId="47"/>
        <pc:sldMkLst>
          <pc:docMk/>
          <pc:sldMk cId="1825012964" sldId="530"/>
        </pc:sldMkLst>
        <pc:spChg chg="del">
          <ac:chgData name="OLOUGOUNA Alphonse" userId="507c8934-593c-4df5-89f2-c6197b7c24e4" providerId="ADAL" clId="{E550F38F-1635-48B6-84C7-B487579B21B1}" dt="2023-05-04T10:06:38.614" v="108" actId="478"/>
          <ac:spMkLst>
            <pc:docMk/>
            <pc:sldMk cId="1825012964" sldId="530"/>
            <ac:spMk id="2" creationId="{E72B996E-F36D-18C7-FDE7-A1886E8C44F7}"/>
          </ac:spMkLst>
        </pc:spChg>
        <pc:spChg chg="del">
          <ac:chgData name="OLOUGOUNA Alphonse" userId="507c8934-593c-4df5-89f2-c6197b7c24e4" providerId="ADAL" clId="{E550F38F-1635-48B6-84C7-B487579B21B1}" dt="2023-05-04T10:06:47.982" v="112" actId="478"/>
          <ac:spMkLst>
            <pc:docMk/>
            <pc:sldMk cId="1825012964" sldId="530"/>
            <ac:spMk id="3" creationId="{DCA99D4C-879D-B970-33B2-6282B9CCF936}"/>
          </ac:spMkLst>
        </pc:spChg>
        <pc:spChg chg="del">
          <ac:chgData name="OLOUGOUNA Alphonse" userId="507c8934-593c-4df5-89f2-c6197b7c24e4" providerId="ADAL" clId="{E550F38F-1635-48B6-84C7-B487579B21B1}" dt="2023-05-04T10:06:36.486" v="107" actId="478"/>
          <ac:spMkLst>
            <pc:docMk/>
            <pc:sldMk cId="1825012964" sldId="530"/>
            <ac:spMk id="4" creationId="{45182002-24A0-D3D3-DA29-172F50EE1847}"/>
          </ac:spMkLst>
        </pc:spChg>
        <pc:spChg chg="add mod">
          <ac:chgData name="OLOUGOUNA Alphonse" userId="507c8934-593c-4df5-89f2-c6197b7c24e4" providerId="ADAL" clId="{E550F38F-1635-48B6-84C7-B487579B21B1}" dt="2023-05-04T10:06:52.392" v="113" actId="1076"/>
          <ac:spMkLst>
            <pc:docMk/>
            <pc:sldMk cId="1825012964" sldId="530"/>
            <ac:spMk id="5" creationId="{3C79A9D5-6D1C-EBEB-1F06-516AA3D7E6A2}"/>
          </ac:spMkLst>
        </pc:spChg>
      </pc:sldChg>
      <pc:sldChg chg="addSp delSp modSp new mod modAnim">
        <pc:chgData name="OLOUGOUNA Alphonse" userId="507c8934-593c-4df5-89f2-c6197b7c24e4" providerId="ADAL" clId="{E550F38F-1635-48B6-84C7-B487579B21B1}" dt="2023-05-04T10:11:38.774" v="138" actId="5793"/>
        <pc:sldMkLst>
          <pc:docMk/>
          <pc:sldMk cId="1309599385" sldId="531"/>
        </pc:sldMkLst>
        <pc:spChg chg="del">
          <ac:chgData name="OLOUGOUNA Alphonse" userId="507c8934-593c-4df5-89f2-c6197b7c24e4" providerId="ADAL" clId="{E550F38F-1635-48B6-84C7-B487579B21B1}" dt="2023-05-04T10:07:39.588" v="118" actId="478"/>
          <ac:spMkLst>
            <pc:docMk/>
            <pc:sldMk cId="1309599385" sldId="531"/>
            <ac:spMk id="2" creationId="{4D01D2F4-1720-2190-DBA7-D4083AAA4FD2}"/>
          </ac:spMkLst>
        </pc:spChg>
        <pc:spChg chg="del">
          <ac:chgData name="OLOUGOUNA Alphonse" userId="507c8934-593c-4df5-89f2-c6197b7c24e4" providerId="ADAL" clId="{E550F38F-1635-48B6-84C7-B487579B21B1}" dt="2023-05-04T10:07:21.336" v="114" actId="478"/>
          <ac:spMkLst>
            <pc:docMk/>
            <pc:sldMk cId="1309599385" sldId="531"/>
            <ac:spMk id="3" creationId="{803A4886-B467-8CDE-4BC8-EF13AAACEAE8}"/>
          </ac:spMkLst>
        </pc:spChg>
        <pc:spChg chg="del">
          <ac:chgData name="OLOUGOUNA Alphonse" userId="507c8934-593c-4df5-89f2-c6197b7c24e4" providerId="ADAL" clId="{E550F38F-1635-48B6-84C7-B487579B21B1}" dt="2023-05-04T10:07:38.551" v="117" actId="478"/>
          <ac:spMkLst>
            <pc:docMk/>
            <pc:sldMk cId="1309599385" sldId="531"/>
            <ac:spMk id="4" creationId="{3456687E-C071-B12C-DB0B-36F8F93BE14C}"/>
          </ac:spMkLst>
        </pc:spChg>
        <pc:spChg chg="add mod">
          <ac:chgData name="OLOUGOUNA Alphonse" userId="507c8934-593c-4df5-89f2-c6197b7c24e4" providerId="ADAL" clId="{E550F38F-1635-48B6-84C7-B487579B21B1}" dt="2023-05-04T10:07:27.049" v="116" actId="1076"/>
          <ac:spMkLst>
            <pc:docMk/>
            <pc:sldMk cId="1309599385" sldId="531"/>
            <ac:spMk id="5" creationId="{815379FD-7339-9366-318C-740E2F6DF166}"/>
          </ac:spMkLst>
        </pc:spChg>
        <pc:spChg chg="add mod">
          <ac:chgData name="OLOUGOUNA Alphonse" userId="507c8934-593c-4df5-89f2-c6197b7c24e4" providerId="ADAL" clId="{E550F38F-1635-48B6-84C7-B487579B21B1}" dt="2023-05-04T10:11:38.774" v="138" actId="5793"/>
          <ac:spMkLst>
            <pc:docMk/>
            <pc:sldMk cId="1309599385" sldId="531"/>
            <ac:spMk id="6" creationId="{53E522E8-0076-E6C3-56F7-068814D8D829}"/>
          </ac:spMkLst>
        </pc:spChg>
      </pc:sldChg>
      <pc:sldChg chg="addSp delSp modSp new mod modAnim">
        <pc:chgData name="OLOUGOUNA Alphonse" userId="507c8934-593c-4df5-89f2-c6197b7c24e4" providerId="ADAL" clId="{E550F38F-1635-48B6-84C7-B487579B21B1}" dt="2023-05-04T10:09:57.691" v="135" actId="12"/>
        <pc:sldMkLst>
          <pc:docMk/>
          <pc:sldMk cId="3456802420" sldId="532"/>
        </pc:sldMkLst>
        <pc:spChg chg="del">
          <ac:chgData name="OLOUGOUNA Alphonse" userId="507c8934-593c-4df5-89f2-c6197b7c24e4" providerId="ADAL" clId="{E550F38F-1635-48B6-84C7-B487579B21B1}" dt="2023-05-04T10:08:55.347" v="126" actId="478"/>
          <ac:spMkLst>
            <pc:docMk/>
            <pc:sldMk cId="3456802420" sldId="532"/>
            <ac:spMk id="2" creationId="{9284E8CF-2839-3768-6D57-EEED485FEC22}"/>
          </ac:spMkLst>
        </pc:spChg>
        <pc:spChg chg="del">
          <ac:chgData name="OLOUGOUNA Alphonse" userId="507c8934-593c-4df5-89f2-c6197b7c24e4" providerId="ADAL" clId="{E550F38F-1635-48B6-84C7-B487579B21B1}" dt="2023-05-04T10:08:27.042" v="122" actId="478"/>
          <ac:spMkLst>
            <pc:docMk/>
            <pc:sldMk cId="3456802420" sldId="532"/>
            <ac:spMk id="3" creationId="{EDD12029-34B8-00E2-8468-3E0919654938}"/>
          </ac:spMkLst>
        </pc:spChg>
        <pc:spChg chg="del">
          <ac:chgData name="OLOUGOUNA Alphonse" userId="507c8934-593c-4df5-89f2-c6197b7c24e4" providerId="ADAL" clId="{E550F38F-1635-48B6-84C7-B487579B21B1}" dt="2023-05-04T10:08:51.527" v="125" actId="478"/>
          <ac:spMkLst>
            <pc:docMk/>
            <pc:sldMk cId="3456802420" sldId="532"/>
            <ac:spMk id="4" creationId="{9FAEC0B5-C496-12D5-4A5E-643EA8614AC0}"/>
          </ac:spMkLst>
        </pc:spChg>
        <pc:spChg chg="add mod">
          <ac:chgData name="OLOUGOUNA Alphonse" userId="507c8934-593c-4df5-89f2-c6197b7c24e4" providerId="ADAL" clId="{E550F38F-1635-48B6-84C7-B487579B21B1}" dt="2023-05-04T10:08:31.985" v="124" actId="1076"/>
          <ac:spMkLst>
            <pc:docMk/>
            <pc:sldMk cId="3456802420" sldId="532"/>
            <ac:spMk id="5" creationId="{A892CC9D-636C-7255-D933-2121B9CBFBBD}"/>
          </ac:spMkLst>
        </pc:spChg>
        <pc:spChg chg="add mod">
          <ac:chgData name="OLOUGOUNA Alphonse" userId="507c8934-593c-4df5-89f2-c6197b7c24e4" providerId="ADAL" clId="{E550F38F-1635-48B6-84C7-B487579B21B1}" dt="2023-05-04T10:09:57.691" v="135" actId="12"/>
          <ac:spMkLst>
            <pc:docMk/>
            <pc:sldMk cId="3456802420" sldId="532"/>
            <ac:spMk id="6" creationId="{0469803E-0A4B-7FD3-D9C9-82A7B8F4F090}"/>
          </ac:spMkLst>
        </pc:spChg>
        <pc:picChg chg="add mod">
          <ac:chgData name="OLOUGOUNA Alphonse" userId="507c8934-593c-4df5-89f2-c6197b7c24e4" providerId="ADAL" clId="{E550F38F-1635-48B6-84C7-B487579B21B1}" dt="2023-05-04T10:09:29.017" v="130" actId="1076"/>
          <ac:picMkLst>
            <pc:docMk/>
            <pc:sldMk cId="3456802420" sldId="532"/>
            <ac:picMk id="7" creationId="{683D4E46-6E60-BF56-5D66-6725B0C481C3}"/>
          </ac:picMkLst>
        </pc:picChg>
      </pc:sldChg>
      <pc:sldChg chg="addSp delSp modSp new mod delAnim modAnim">
        <pc:chgData name="OLOUGOUNA Alphonse" userId="507c8934-593c-4df5-89f2-c6197b7c24e4" providerId="ADAL" clId="{E550F38F-1635-48B6-84C7-B487579B21B1}" dt="2023-05-04T10:20:10.239" v="333" actId="1076"/>
        <pc:sldMkLst>
          <pc:docMk/>
          <pc:sldMk cId="904780715" sldId="533"/>
        </pc:sldMkLst>
        <pc:spChg chg="del">
          <ac:chgData name="OLOUGOUNA Alphonse" userId="507c8934-593c-4df5-89f2-c6197b7c24e4" providerId="ADAL" clId="{E550F38F-1635-48B6-84C7-B487579B21B1}" dt="2023-05-04T10:13:04.386" v="143" actId="478"/>
          <ac:spMkLst>
            <pc:docMk/>
            <pc:sldMk cId="904780715" sldId="533"/>
            <ac:spMk id="2" creationId="{6ED2E875-476E-E851-C8F6-C20296BA7125}"/>
          </ac:spMkLst>
        </pc:spChg>
        <pc:spChg chg="del">
          <ac:chgData name="OLOUGOUNA Alphonse" userId="507c8934-593c-4df5-89f2-c6197b7c24e4" providerId="ADAL" clId="{E550F38F-1635-48B6-84C7-B487579B21B1}" dt="2023-05-04T10:12:33.337" v="139" actId="478"/>
          <ac:spMkLst>
            <pc:docMk/>
            <pc:sldMk cId="904780715" sldId="533"/>
            <ac:spMk id="3" creationId="{C21E0A52-C8DC-E111-550F-B3834476952D}"/>
          </ac:spMkLst>
        </pc:spChg>
        <pc:spChg chg="del">
          <ac:chgData name="OLOUGOUNA Alphonse" userId="507c8934-593c-4df5-89f2-c6197b7c24e4" providerId="ADAL" clId="{E550F38F-1635-48B6-84C7-B487579B21B1}" dt="2023-05-04T10:13:02.584" v="142" actId="478"/>
          <ac:spMkLst>
            <pc:docMk/>
            <pc:sldMk cId="904780715" sldId="533"/>
            <ac:spMk id="4" creationId="{7244C683-30E1-3239-3E4A-67815F05D01C}"/>
          </ac:spMkLst>
        </pc:spChg>
        <pc:spChg chg="add mod">
          <ac:chgData name="OLOUGOUNA Alphonse" userId="507c8934-593c-4df5-89f2-c6197b7c24e4" providerId="ADAL" clId="{E550F38F-1635-48B6-84C7-B487579B21B1}" dt="2023-05-04T10:12:39.529" v="141" actId="1076"/>
          <ac:spMkLst>
            <pc:docMk/>
            <pc:sldMk cId="904780715" sldId="533"/>
            <ac:spMk id="5" creationId="{450F1E06-F4A8-6847-3330-0CA8A1817B6B}"/>
          </ac:spMkLst>
        </pc:spChg>
        <pc:spChg chg="add del mod">
          <ac:chgData name="OLOUGOUNA Alphonse" userId="507c8934-593c-4df5-89f2-c6197b7c24e4" providerId="ADAL" clId="{E550F38F-1635-48B6-84C7-B487579B21B1}" dt="2023-05-04T10:19:44.120" v="330" actId="478"/>
          <ac:spMkLst>
            <pc:docMk/>
            <pc:sldMk cId="904780715" sldId="533"/>
            <ac:spMk id="6" creationId="{52B9892F-BC05-8724-91E0-44B4B25A3D80}"/>
          </ac:spMkLst>
        </pc:spChg>
        <pc:spChg chg="add mod">
          <ac:chgData name="OLOUGOUNA Alphonse" userId="507c8934-593c-4df5-89f2-c6197b7c24e4" providerId="ADAL" clId="{E550F38F-1635-48B6-84C7-B487579B21B1}" dt="2023-05-04T10:20:10.239" v="333" actId="1076"/>
          <ac:spMkLst>
            <pc:docMk/>
            <pc:sldMk cId="904780715" sldId="533"/>
            <ac:spMk id="7" creationId="{81396515-2DFD-1216-124D-46D1AB67EE03}"/>
          </ac:spMkLst>
        </pc:spChg>
      </pc:sldChg>
      <pc:sldChg chg="addSp delSp modSp new mod">
        <pc:chgData name="OLOUGOUNA Alphonse" userId="507c8934-593c-4df5-89f2-c6197b7c24e4" providerId="ADAL" clId="{E550F38F-1635-48B6-84C7-B487579B21B1}" dt="2023-05-04T14:47:44.335" v="748" actId="14100"/>
        <pc:sldMkLst>
          <pc:docMk/>
          <pc:sldMk cId="4049904344" sldId="534"/>
        </pc:sldMkLst>
        <pc:spChg chg="del">
          <ac:chgData name="OLOUGOUNA Alphonse" userId="507c8934-593c-4df5-89f2-c6197b7c24e4" providerId="ADAL" clId="{E550F38F-1635-48B6-84C7-B487579B21B1}" dt="2023-05-04T11:25:25.199" v="339" actId="478"/>
          <ac:spMkLst>
            <pc:docMk/>
            <pc:sldMk cId="4049904344" sldId="534"/>
            <ac:spMk id="2" creationId="{DC7985BA-03E6-8A13-95DC-4976C86E6A58}"/>
          </ac:spMkLst>
        </pc:spChg>
        <pc:spChg chg="del">
          <ac:chgData name="OLOUGOUNA Alphonse" userId="507c8934-593c-4df5-89f2-c6197b7c24e4" providerId="ADAL" clId="{E550F38F-1635-48B6-84C7-B487579B21B1}" dt="2023-05-04T11:24:08.706" v="334" actId="478"/>
          <ac:spMkLst>
            <pc:docMk/>
            <pc:sldMk cId="4049904344" sldId="534"/>
            <ac:spMk id="3" creationId="{8466951B-9DA3-21C2-91F4-C8A23E542DEB}"/>
          </ac:spMkLst>
        </pc:spChg>
        <pc:spChg chg="del mod">
          <ac:chgData name="OLOUGOUNA Alphonse" userId="507c8934-593c-4df5-89f2-c6197b7c24e4" providerId="ADAL" clId="{E550F38F-1635-48B6-84C7-B487579B21B1}" dt="2023-05-04T11:25:23.856" v="338" actId="478"/>
          <ac:spMkLst>
            <pc:docMk/>
            <pc:sldMk cId="4049904344" sldId="534"/>
            <ac:spMk id="4" creationId="{853ABDF4-AC41-3970-9163-13B4E9605969}"/>
          </ac:spMkLst>
        </pc:spChg>
        <pc:spChg chg="add mod">
          <ac:chgData name="OLOUGOUNA Alphonse" userId="507c8934-593c-4df5-89f2-c6197b7c24e4" providerId="ADAL" clId="{E550F38F-1635-48B6-84C7-B487579B21B1}" dt="2023-05-04T11:24:24.347" v="336" actId="1076"/>
          <ac:spMkLst>
            <pc:docMk/>
            <pc:sldMk cId="4049904344" sldId="534"/>
            <ac:spMk id="5" creationId="{86C77239-63B3-1053-B255-DF8A3BCCC297}"/>
          </ac:spMkLst>
        </pc:spChg>
        <pc:spChg chg="add del mod">
          <ac:chgData name="OLOUGOUNA Alphonse" userId="507c8934-593c-4df5-89f2-c6197b7c24e4" providerId="ADAL" clId="{E550F38F-1635-48B6-84C7-B487579B21B1}" dt="2023-05-04T11:25:34.025" v="341" actId="478"/>
          <ac:spMkLst>
            <pc:docMk/>
            <pc:sldMk cId="4049904344" sldId="534"/>
            <ac:spMk id="6" creationId="{56DBDC53-7075-1136-3022-221792C510DD}"/>
          </ac:spMkLst>
        </pc:spChg>
        <pc:spChg chg="add mod">
          <ac:chgData name="OLOUGOUNA Alphonse" userId="507c8934-593c-4df5-89f2-c6197b7c24e4" providerId="ADAL" clId="{E550F38F-1635-48B6-84C7-B487579B21B1}" dt="2023-05-04T11:42:15.232" v="354" actId="20577"/>
          <ac:spMkLst>
            <pc:docMk/>
            <pc:sldMk cId="4049904344" sldId="534"/>
            <ac:spMk id="7" creationId="{6A985233-440D-4286-90D6-EB1E64F8CD03}"/>
          </ac:spMkLst>
        </pc:spChg>
        <pc:spChg chg="add mod">
          <ac:chgData name="OLOUGOUNA Alphonse" userId="507c8934-593c-4df5-89f2-c6197b7c24e4" providerId="ADAL" clId="{E550F38F-1635-48B6-84C7-B487579B21B1}" dt="2023-05-04T11:42:31.808" v="357" actId="1076"/>
          <ac:spMkLst>
            <pc:docMk/>
            <pc:sldMk cId="4049904344" sldId="534"/>
            <ac:spMk id="9" creationId="{D6464A0C-CD9E-96CC-7511-FD16E6B1001A}"/>
          </ac:spMkLst>
        </pc:spChg>
        <pc:picChg chg="add mod">
          <ac:chgData name="OLOUGOUNA Alphonse" userId="507c8934-593c-4df5-89f2-c6197b7c24e4" providerId="ADAL" clId="{E550F38F-1635-48B6-84C7-B487579B21B1}" dt="2023-05-04T14:47:38.465" v="747" actId="14100"/>
          <ac:picMkLst>
            <pc:docMk/>
            <pc:sldMk cId="4049904344" sldId="534"/>
            <ac:picMk id="8" creationId="{6D195B48-1169-EE9C-E9C5-A1AC120D9A80}"/>
          </ac:picMkLst>
        </pc:picChg>
        <pc:picChg chg="add mod">
          <ac:chgData name="OLOUGOUNA Alphonse" userId="507c8934-593c-4df5-89f2-c6197b7c24e4" providerId="ADAL" clId="{E550F38F-1635-48B6-84C7-B487579B21B1}" dt="2023-05-04T14:47:44.335" v="748" actId="14100"/>
          <ac:picMkLst>
            <pc:docMk/>
            <pc:sldMk cId="4049904344" sldId="534"/>
            <ac:picMk id="10" creationId="{D2F67C6A-727F-A0A4-8C2D-48FA3CEBFFEF}"/>
          </ac:picMkLst>
        </pc:picChg>
      </pc:sldChg>
      <pc:sldChg chg="addSp delSp modSp new mod delAnim modAnim">
        <pc:chgData name="OLOUGOUNA Alphonse" userId="507c8934-593c-4df5-89f2-c6197b7c24e4" providerId="ADAL" clId="{E550F38F-1635-48B6-84C7-B487579B21B1}" dt="2023-05-04T11:45:50.663" v="389" actId="12"/>
        <pc:sldMkLst>
          <pc:docMk/>
          <pc:sldMk cId="1033344015" sldId="535"/>
        </pc:sldMkLst>
        <pc:spChg chg="del">
          <ac:chgData name="OLOUGOUNA Alphonse" userId="507c8934-593c-4df5-89f2-c6197b7c24e4" providerId="ADAL" clId="{E550F38F-1635-48B6-84C7-B487579B21B1}" dt="2023-05-04T11:44:33.759" v="374" actId="478"/>
          <ac:spMkLst>
            <pc:docMk/>
            <pc:sldMk cId="1033344015" sldId="535"/>
            <ac:spMk id="2" creationId="{5C8D4936-2FF5-10E1-40BE-3889EBD6B0F1}"/>
          </ac:spMkLst>
        </pc:spChg>
        <pc:spChg chg="del">
          <ac:chgData name="OLOUGOUNA Alphonse" userId="507c8934-593c-4df5-89f2-c6197b7c24e4" providerId="ADAL" clId="{E550F38F-1635-48B6-84C7-B487579B21B1}" dt="2023-05-04T11:44:14.780" v="370" actId="478"/>
          <ac:spMkLst>
            <pc:docMk/>
            <pc:sldMk cId="1033344015" sldId="535"/>
            <ac:spMk id="3" creationId="{EFAEE5F4-1329-9C3C-AAC3-6E47AFBBB7F0}"/>
          </ac:spMkLst>
        </pc:spChg>
        <pc:spChg chg="del">
          <ac:chgData name="OLOUGOUNA Alphonse" userId="507c8934-593c-4df5-89f2-c6197b7c24e4" providerId="ADAL" clId="{E550F38F-1635-48B6-84C7-B487579B21B1}" dt="2023-05-04T11:44:32.762" v="373" actId="478"/>
          <ac:spMkLst>
            <pc:docMk/>
            <pc:sldMk cId="1033344015" sldId="535"/>
            <ac:spMk id="4" creationId="{8DFC21A9-2B91-DC8B-BB18-B8147ACA1324}"/>
          </ac:spMkLst>
        </pc:spChg>
        <pc:spChg chg="add mod">
          <ac:chgData name="OLOUGOUNA Alphonse" userId="507c8934-593c-4df5-89f2-c6197b7c24e4" providerId="ADAL" clId="{E550F38F-1635-48B6-84C7-B487579B21B1}" dt="2023-05-04T11:44:27.760" v="372" actId="1076"/>
          <ac:spMkLst>
            <pc:docMk/>
            <pc:sldMk cId="1033344015" sldId="535"/>
            <ac:spMk id="5" creationId="{F0619C58-2AFE-5718-91A8-D1A8EE1CE49B}"/>
          </ac:spMkLst>
        </pc:spChg>
        <pc:spChg chg="add del mod">
          <ac:chgData name="OLOUGOUNA Alphonse" userId="507c8934-593c-4df5-89f2-c6197b7c24e4" providerId="ADAL" clId="{E550F38F-1635-48B6-84C7-B487579B21B1}" dt="2023-05-04T11:45:20.827" v="378" actId="478"/>
          <ac:spMkLst>
            <pc:docMk/>
            <pc:sldMk cId="1033344015" sldId="535"/>
            <ac:spMk id="6" creationId="{18A15250-F326-3552-2CF7-18B464266180}"/>
          </ac:spMkLst>
        </pc:spChg>
        <pc:spChg chg="add mod">
          <ac:chgData name="OLOUGOUNA Alphonse" userId="507c8934-593c-4df5-89f2-c6197b7c24e4" providerId="ADAL" clId="{E550F38F-1635-48B6-84C7-B487579B21B1}" dt="2023-05-04T11:45:50.663" v="389" actId="12"/>
          <ac:spMkLst>
            <pc:docMk/>
            <pc:sldMk cId="1033344015" sldId="535"/>
            <ac:spMk id="7" creationId="{2F73B2AD-72D7-BE01-B2A6-97F14E451610}"/>
          </ac:spMkLst>
        </pc:spChg>
      </pc:sldChg>
      <pc:sldChg chg="addSp delSp modSp new mod modAnim">
        <pc:chgData name="OLOUGOUNA Alphonse" userId="507c8934-593c-4df5-89f2-c6197b7c24e4" providerId="ADAL" clId="{E550F38F-1635-48B6-84C7-B487579B21B1}" dt="2023-05-04T13:30:00.447" v="414" actId="115"/>
        <pc:sldMkLst>
          <pc:docMk/>
          <pc:sldMk cId="1589154657" sldId="536"/>
        </pc:sldMkLst>
        <pc:spChg chg="del">
          <ac:chgData name="OLOUGOUNA Alphonse" userId="507c8934-593c-4df5-89f2-c6197b7c24e4" providerId="ADAL" clId="{E550F38F-1635-48B6-84C7-B487579B21B1}" dt="2023-05-04T11:46:26.136" v="391" actId="478"/>
          <ac:spMkLst>
            <pc:docMk/>
            <pc:sldMk cId="1589154657" sldId="536"/>
            <ac:spMk id="2" creationId="{03AAE425-B2B8-4E51-1FC5-EAC9E414CC19}"/>
          </ac:spMkLst>
        </pc:spChg>
        <pc:spChg chg="del">
          <ac:chgData name="OLOUGOUNA Alphonse" userId="507c8934-593c-4df5-89f2-c6197b7c24e4" providerId="ADAL" clId="{E550F38F-1635-48B6-84C7-B487579B21B1}" dt="2023-05-04T11:46:28.540" v="392" actId="478"/>
          <ac:spMkLst>
            <pc:docMk/>
            <pc:sldMk cId="1589154657" sldId="536"/>
            <ac:spMk id="3" creationId="{EFD93D11-2DC8-FE11-DCBA-B52A768A27DF}"/>
          </ac:spMkLst>
        </pc:spChg>
        <pc:spChg chg="del">
          <ac:chgData name="OLOUGOUNA Alphonse" userId="507c8934-593c-4df5-89f2-c6197b7c24e4" providerId="ADAL" clId="{E550F38F-1635-48B6-84C7-B487579B21B1}" dt="2023-05-04T11:46:24.742" v="390" actId="478"/>
          <ac:spMkLst>
            <pc:docMk/>
            <pc:sldMk cId="1589154657" sldId="536"/>
            <ac:spMk id="4" creationId="{CBEEC102-D649-C7D8-669C-9E038272ED78}"/>
          </ac:spMkLst>
        </pc:spChg>
        <pc:spChg chg="add mod">
          <ac:chgData name="OLOUGOUNA Alphonse" userId="507c8934-593c-4df5-89f2-c6197b7c24e4" providerId="ADAL" clId="{E550F38F-1635-48B6-84C7-B487579B21B1}" dt="2023-05-04T11:46:51.664" v="396" actId="1076"/>
          <ac:spMkLst>
            <pc:docMk/>
            <pc:sldMk cId="1589154657" sldId="536"/>
            <ac:spMk id="5" creationId="{311DBCF1-F26C-4D2B-4F66-95FA3162115C}"/>
          </ac:spMkLst>
        </pc:spChg>
        <pc:spChg chg="add mod">
          <ac:chgData name="OLOUGOUNA Alphonse" userId="507c8934-593c-4df5-89f2-c6197b7c24e4" providerId="ADAL" clId="{E550F38F-1635-48B6-84C7-B487579B21B1}" dt="2023-05-04T13:30:00.447" v="414" actId="115"/>
          <ac:spMkLst>
            <pc:docMk/>
            <pc:sldMk cId="1589154657" sldId="536"/>
            <ac:spMk id="6" creationId="{90B72070-7F66-3247-9C16-3EBD8D8BDDEB}"/>
          </ac:spMkLst>
        </pc:spChg>
      </pc:sldChg>
      <pc:sldChg chg="addSp delSp modSp new mod modAnim">
        <pc:chgData name="OLOUGOUNA Alphonse" userId="507c8934-593c-4df5-89f2-c6197b7c24e4" providerId="ADAL" clId="{E550F38F-1635-48B6-84C7-B487579B21B1}" dt="2023-05-04T11:50:23.401" v="413" actId="5793"/>
        <pc:sldMkLst>
          <pc:docMk/>
          <pc:sldMk cId="3973161891" sldId="537"/>
        </pc:sldMkLst>
        <pc:spChg chg="del">
          <ac:chgData name="OLOUGOUNA Alphonse" userId="507c8934-593c-4df5-89f2-c6197b7c24e4" providerId="ADAL" clId="{E550F38F-1635-48B6-84C7-B487579B21B1}" dt="2023-05-04T11:49:41.511" v="406" actId="478"/>
          <ac:spMkLst>
            <pc:docMk/>
            <pc:sldMk cId="3973161891" sldId="537"/>
            <ac:spMk id="2" creationId="{6065F6C3-CFA5-7267-9D19-2D0EADE7BAE8}"/>
          </ac:spMkLst>
        </pc:spChg>
        <pc:spChg chg="del">
          <ac:chgData name="OLOUGOUNA Alphonse" userId="507c8934-593c-4df5-89f2-c6197b7c24e4" providerId="ADAL" clId="{E550F38F-1635-48B6-84C7-B487579B21B1}" dt="2023-05-04T11:49:38.019" v="404" actId="478"/>
          <ac:spMkLst>
            <pc:docMk/>
            <pc:sldMk cId="3973161891" sldId="537"/>
            <ac:spMk id="3" creationId="{F853FACC-1A3F-B936-5DDA-AD97B85687A1}"/>
          </ac:spMkLst>
        </pc:spChg>
        <pc:spChg chg="del">
          <ac:chgData name="OLOUGOUNA Alphonse" userId="507c8934-593c-4df5-89f2-c6197b7c24e4" providerId="ADAL" clId="{E550F38F-1635-48B6-84C7-B487579B21B1}" dt="2023-05-04T11:49:39.775" v="405" actId="478"/>
          <ac:spMkLst>
            <pc:docMk/>
            <pc:sldMk cId="3973161891" sldId="537"/>
            <ac:spMk id="4" creationId="{37BBD9A4-33C1-AB42-EF12-2926854C1876}"/>
          </ac:spMkLst>
        </pc:spChg>
        <pc:spChg chg="add mod">
          <ac:chgData name="OLOUGOUNA Alphonse" userId="507c8934-593c-4df5-89f2-c6197b7c24e4" providerId="ADAL" clId="{E550F38F-1635-48B6-84C7-B487579B21B1}" dt="2023-05-04T11:49:56.519" v="408" actId="1076"/>
          <ac:spMkLst>
            <pc:docMk/>
            <pc:sldMk cId="3973161891" sldId="537"/>
            <ac:spMk id="5" creationId="{4D9B342E-C4FB-D3FD-F112-38F4C9A0621A}"/>
          </ac:spMkLst>
        </pc:spChg>
        <pc:spChg chg="add mod">
          <ac:chgData name="OLOUGOUNA Alphonse" userId="507c8934-593c-4df5-89f2-c6197b7c24e4" providerId="ADAL" clId="{E550F38F-1635-48B6-84C7-B487579B21B1}" dt="2023-05-04T11:50:23.401" v="413" actId="5793"/>
          <ac:spMkLst>
            <pc:docMk/>
            <pc:sldMk cId="3973161891" sldId="537"/>
            <ac:spMk id="6" creationId="{6904442B-498F-4C75-8D78-59ADC9EB901A}"/>
          </ac:spMkLst>
        </pc:spChg>
      </pc:sldChg>
      <pc:sldChg chg="addSp delSp modSp new mod modAnim">
        <pc:chgData name="OLOUGOUNA Alphonse" userId="507c8934-593c-4df5-89f2-c6197b7c24e4" providerId="ADAL" clId="{E550F38F-1635-48B6-84C7-B487579B21B1}" dt="2023-05-04T13:33:55.750" v="453" actId="5793"/>
        <pc:sldMkLst>
          <pc:docMk/>
          <pc:sldMk cId="1098607311" sldId="538"/>
        </pc:sldMkLst>
        <pc:spChg chg="del">
          <ac:chgData name="OLOUGOUNA Alphonse" userId="507c8934-593c-4df5-89f2-c6197b7c24e4" providerId="ADAL" clId="{E550F38F-1635-48B6-84C7-B487579B21B1}" dt="2023-05-04T13:30:33.597" v="417" actId="478"/>
          <ac:spMkLst>
            <pc:docMk/>
            <pc:sldMk cId="1098607311" sldId="538"/>
            <ac:spMk id="2" creationId="{1A077BE8-3753-3852-030C-F271FE26BA79}"/>
          </ac:spMkLst>
        </pc:spChg>
        <pc:spChg chg="del">
          <ac:chgData name="OLOUGOUNA Alphonse" userId="507c8934-593c-4df5-89f2-c6197b7c24e4" providerId="ADAL" clId="{E550F38F-1635-48B6-84C7-B487579B21B1}" dt="2023-05-04T13:30:27.342" v="415" actId="478"/>
          <ac:spMkLst>
            <pc:docMk/>
            <pc:sldMk cId="1098607311" sldId="538"/>
            <ac:spMk id="3" creationId="{2563CA06-0885-2CA4-1353-63F516036A70}"/>
          </ac:spMkLst>
        </pc:spChg>
        <pc:spChg chg="del">
          <ac:chgData name="OLOUGOUNA Alphonse" userId="507c8934-593c-4df5-89f2-c6197b7c24e4" providerId="ADAL" clId="{E550F38F-1635-48B6-84C7-B487579B21B1}" dt="2023-05-04T13:30:31.105" v="416" actId="478"/>
          <ac:spMkLst>
            <pc:docMk/>
            <pc:sldMk cId="1098607311" sldId="538"/>
            <ac:spMk id="4" creationId="{8CD5B0EB-7908-3C47-0B44-C8D0B815875C}"/>
          </ac:spMkLst>
        </pc:spChg>
        <pc:spChg chg="add mod">
          <ac:chgData name="OLOUGOUNA Alphonse" userId="507c8934-593c-4df5-89f2-c6197b7c24e4" providerId="ADAL" clId="{E550F38F-1635-48B6-84C7-B487579B21B1}" dt="2023-05-04T13:30:51.019" v="420" actId="1076"/>
          <ac:spMkLst>
            <pc:docMk/>
            <pc:sldMk cId="1098607311" sldId="538"/>
            <ac:spMk id="5" creationId="{FF870B33-2E67-A3FB-35E9-0C71C91AB05D}"/>
          </ac:spMkLst>
        </pc:spChg>
        <pc:spChg chg="add mod">
          <ac:chgData name="OLOUGOUNA Alphonse" userId="507c8934-593c-4df5-89f2-c6197b7c24e4" providerId="ADAL" clId="{E550F38F-1635-48B6-84C7-B487579B21B1}" dt="2023-05-04T13:33:55.750" v="453" actId="5793"/>
          <ac:spMkLst>
            <pc:docMk/>
            <pc:sldMk cId="1098607311" sldId="538"/>
            <ac:spMk id="6" creationId="{06572CB4-BAE6-0D8A-BBD2-8A93A60A18B6}"/>
          </ac:spMkLst>
        </pc:spChg>
      </pc:sldChg>
      <pc:sldChg chg="addSp delSp modSp new mod modAnim">
        <pc:chgData name="OLOUGOUNA Alphonse" userId="507c8934-593c-4df5-89f2-c6197b7c24e4" providerId="ADAL" clId="{E550F38F-1635-48B6-84C7-B487579B21B1}" dt="2023-05-04T13:32:07.667" v="435" actId="12"/>
        <pc:sldMkLst>
          <pc:docMk/>
          <pc:sldMk cId="968451761" sldId="539"/>
        </pc:sldMkLst>
        <pc:spChg chg="del">
          <ac:chgData name="OLOUGOUNA Alphonse" userId="507c8934-593c-4df5-89f2-c6197b7c24e4" providerId="ADAL" clId="{E550F38F-1635-48B6-84C7-B487579B21B1}" dt="2023-05-04T13:31:23.409" v="426" actId="478"/>
          <ac:spMkLst>
            <pc:docMk/>
            <pc:sldMk cId="968451761" sldId="539"/>
            <ac:spMk id="2" creationId="{D5DFDCE6-A121-5C3B-B4AF-9D95D6529343}"/>
          </ac:spMkLst>
        </pc:spChg>
        <pc:spChg chg="del">
          <ac:chgData name="OLOUGOUNA Alphonse" userId="507c8934-593c-4df5-89f2-c6197b7c24e4" providerId="ADAL" clId="{E550F38F-1635-48B6-84C7-B487579B21B1}" dt="2023-05-04T13:31:18.287" v="424" actId="478"/>
          <ac:spMkLst>
            <pc:docMk/>
            <pc:sldMk cId="968451761" sldId="539"/>
            <ac:spMk id="3" creationId="{04E462D8-3131-ED4C-CA6A-EE17E7D7924D}"/>
          </ac:spMkLst>
        </pc:spChg>
        <pc:spChg chg="del">
          <ac:chgData name="OLOUGOUNA Alphonse" userId="507c8934-593c-4df5-89f2-c6197b7c24e4" providerId="ADAL" clId="{E550F38F-1635-48B6-84C7-B487579B21B1}" dt="2023-05-04T13:31:20.882" v="425" actId="478"/>
          <ac:spMkLst>
            <pc:docMk/>
            <pc:sldMk cId="968451761" sldId="539"/>
            <ac:spMk id="4" creationId="{6E529A10-1A8A-FB2B-E099-DF4FCF591A47}"/>
          </ac:spMkLst>
        </pc:spChg>
        <pc:spChg chg="add mod">
          <ac:chgData name="OLOUGOUNA Alphonse" userId="507c8934-593c-4df5-89f2-c6197b7c24e4" providerId="ADAL" clId="{E550F38F-1635-48B6-84C7-B487579B21B1}" dt="2023-05-04T13:31:38.108" v="428" actId="1076"/>
          <ac:spMkLst>
            <pc:docMk/>
            <pc:sldMk cId="968451761" sldId="539"/>
            <ac:spMk id="5" creationId="{93223952-E3AE-6439-BE29-E145D18CEB45}"/>
          </ac:spMkLst>
        </pc:spChg>
        <pc:spChg chg="add mod">
          <ac:chgData name="OLOUGOUNA Alphonse" userId="507c8934-593c-4df5-89f2-c6197b7c24e4" providerId="ADAL" clId="{E550F38F-1635-48B6-84C7-B487579B21B1}" dt="2023-05-04T13:32:07.667" v="435" actId="12"/>
          <ac:spMkLst>
            <pc:docMk/>
            <pc:sldMk cId="968451761" sldId="539"/>
            <ac:spMk id="6" creationId="{C8175D76-0DEB-8D4D-04AE-8BC9B4376621}"/>
          </ac:spMkLst>
        </pc:spChg>
      </pc:sldChg>
      <pc:sldChg chg="addSp delSp modSp new mod modAnim">
        <pc:chgData name="OLOUGOUNA Alphonse" userId="507c8934-593c-4df5-89f2-c6197b7c24e4" providerId="ADAL" clId="{E550F38F-1635-48B6-84C7-B487579B21B1}" dt="2023-05-04T13:33:47.758" v="452" actId="12"/>
        <pc:sldMkLst>
          <pc:docMk/>
          <pc:sldMk cId="4221603366" sldId="540"/>
        </pc:sldMkLst>
        <pc:spChg chg="del mod">
          <ac:chgData name="OLOUGOUNA Alphonse" userId="507c8934-593c-4df5-89f2-c6197b7c24e4" providerId="ADAL" clId="{E550F38F-1635-48B6-84C7-B487579B21B1}" dt="2023-05-04T13:32:32.515" v="440" actId="478"/>
          <ac:spMkLst>
            <pc:docMk/>
            <pc:sldMk cId="4221603366" sldId="540"/>
            <ac:spMk id="2" creationId="{5972F018-1E90-4CB8-77AF-64631357EABF}"/>
          </ac:spMkLst>
        </pc:spChg>
        <pc:spChg chg="del">
          <ac:chgData name="OLOUGOUNA Alphonse" userId="507c8934-593c-4df5-89f2-c6197b7c24e4" providerId="ADAL" clId="{E550F38F-1635-48B6-84C7-B487579B21B1}" dt="2023-05-04T13:32:27.186" v="436" actId="478"/>
          <ac:spMkLst>
            <pc:docMk/>
            <pc:sldMk cId="4221603366" sldId="540"/>
            <ac:spMk id="3" creationId="{F067367A-CF9E-7AC7-2EA6-1529C187BD61}"/>
          </ac:spMkLst>
        </pc:spChg>
        <pc:spChg chg="del">
          <ac:chgData name="OLOUGOUNA Alphonse" userId="507c8934-593c-4df5-89f2-c6197b7c24e4" providerId="ADAL" clId="{E550F38F-1635-48B6-84C7-B487579B21B1}" dt="2023-05-04T13:32:28.476" v="437" actId="478"/>
          <ac:spMkLst>
            <pc:docMk/>
            <pc:sldMk cId="4221603366" sldId="540"/>
            <ac:spMk id="4" creationId="{96750C2A-F1F8-8C46-D2CD-4E4ABC43F7AA}"/>
          </ac:spMkLst>
        </pc:spChg>
        <pc:spChg chg="add mod">
          <ac:chgData name="OLOUGOUNA Alphonse" userId="507c8934-593c-4df5-89f2-c6197b7c24e4" providerId="ADAL" clId="{E550F38F-1635-48B6-84C7-B487579B21B1}" dt="2023-05-04T13:33:09.900" v="447" actId="1076"/>
          <ac:spMkLst>
            <pc:docMk/>
            <pc:sldMk cId="4221603366" sldId="540"/>
            <ac:spMk id="5" creationId="{9FBF2DD4-6F4E-ABF7-ABF5-F1D2B1F19C9A}"/>
          </ac:spMkLst>
        </pc:spChg>
        <pc:spChg chg="add mod">
          <ac:chgData name="OLOUGOUNA Alphonse" userId="507c8934-593c-4df5-89f2-c6197b7c24e4" providerId="ADAL" clId="{E550F38F-1635-48B6-84C7-B487579B21B1}" dt="2023-05-04T13:33:47.758" v="452" actId="12"/>
          <ac:spMkLst>
            <pc:docMk/>
            <pc:sldMk cId="4221603366" sldId="540"/>
            <ac:spMk id="6" creationId="{3A380EB2-4E52-365B-54AA-AA53C61E91E7}"/>
          </ac:spMkLst>
        </pc:spChg>
      </pc:sldChg>
      <pc:sldChg chg="addSp delSp modSp new mod modAnim">
        <pc:chgData name="OLOUGOUNA Alphonse" userId="507c8934-593c-4df5-89f2-c6197b7c24e4" providerId="ADAL" clId="{E550F38F-1635-48B6-84C7-B487579B21B1}" dt="2023-05-04T13:36:11.532" v="460" actId="1076"/>
        <pc:sldMkLst>
          <pc:docMk/>
          <pc:sldMk cId="3731550201" sldId="541"/>
        </pc:sldMkLst>
        <pc:spChg chg="del">
          <ac:chgData name="OLOUGOUNA Alphonse" userId="507c8934-593c-4df5-89f2-c6197b7c24e4" providerId="ADAL" clId="{E550F38F-1635-48B6-84C7-B487579B21B1}" dt="2023-05-04T13:34:38.489" v="456" actId="478"/>
          <ac:spMkLst>
            <pc:docMk/>
            <pc:sldMk cId="3731550201" sldId="541"/>
            <ac:spMk id="2" creationId="{39DEE717-CA6E-B478-1B72-091647BB55C6}"/>
          </ac:spMkLst>
        </pc:spChg>
        <pc:spChg chg="del">
          <ac:chgData name="OLOUGOUNA Alphonse" userId="507c8934-593c-4df5-89f2-c6197b7c24e4" providerId="ADAL" clId="{E550F38F-1635-48B6-84C7-B487579B21B1}" dt="2023-05-04T13:34:36.005" v="454" actId="478"/>
          <ac:spMkLst>
            <pc:docMk/>
            <pc:sldMk cId="3731550201" sldId="541"/>
            <ac:spMk id="3" creationId="{C4338C74-DEE7-27C5-90BB-22489D8BA176}"/>
          </ac:spMkLst>
        </pc:spChg>
        <pc:spChg chg="del">
          <ac:chgData name="OLOUGOUNA Alphonse" userId="507c8934-593c-4df5-89f2-c6197b7c24e4" providerId="ADAL" clId="{E550F38F-1635-48B6-84C7-B487579B21B1}" dt="2023-05-04T13:34:37.623" v="455" actId="478"/>
          <ac:spMkLst>
            <pc:docMk/>
            <pc:sldMk cId="3731550201" sldId="541"/>
            <ac:spMk id="4" creationId="{CDD9607A-1ABC-9996-5724-6A14523F66B2}"/>
          </ac:spMkLst>
        </pc:spChg>
        <pc:spChg chg="add mod">
          <ac:chgData name="OLOUGOUNA Alphonse" userId="507c8934-593c-4df5-89f2-c6197b7c24e4" providerId="ADAL" clId="{E550F38F-1635-48B6-84C7-B487579B21B1}" dt="2023-05-04T13:36:11.532" v="460" actId="1076"/>
          <ac:spMkLst>
            <pc:docMk/>
            <pc:sldMk cId="3731550201" sldId="541"/>
            <ac:spMk id="5" creationId="{B5CA946A-77ED-E612-9A35-85F11196DB9D}"/>
          </ac:spMkLst>
        </pc:spChg>
        <pc:spChg chg="add mod">
          <ac:chgData name="OLOUGOUNA Alphonse" userId="507c8934-593c-4df5-89f2-c6197b7c24e4" providerId="ADAL" clId="{E550F38F-1635-48B6-84C7-B487579B21B1}" dt="2023-05-04T13:35:58.509" v="459" actId="1076"/>
          <ac:spMkLst>
            <pc:docMk/>
            <pc:sldMk cId="3731550201" sldId="541"/>
            <ac:spMk id="6" creationId="{84ADFFB1-2C13-2846-1626-D1A2954ABE9B}"/>
          </ac:spMkLst>
        </pc:spChg>
      </pc:sldChg>
      <pc:sldChg chg="addSp delSp modSp new del mod">
        <pc:chgData name="OLOUGOUNA Alphonse" userId="507c8934-593c-4df5-89f2-c6197b7c24e4" providerId="ADAL" clId="{E550F38F-1635-48B6-84C7-B487579B21B1}" dt="2023-05-04T14:43:25.747" v="736" actId="47"/>
        <pc:sldMkLst>
          <pc:docMk/>
          <pc:sldMk cId="106892980" sldId="542"/>
        </pc:sldMkLst>
        <pc:spChg chg="del">
          <ac:chgData name="OLOUGOUNA Alphonse" userId="507c8934-593c-4df5-89f2-c6197b7c24e4" providerId="ADAL" clId="{E550F38F-1635-48B6-84C7-B487579B21B1}" dt="2023-05-04T13:37:37.532" v="474" actId="478"/>
          <ac:spMkLst>
            <pc:docMk/>
            <pc:sldMk cId="106892980" sldId="542"/>
            <ac:spMk id="2" creationId="{7BFCAC57-A0FC-1698-CC2A-CCB329B58300}"/>
          </ac:spMkLst>
        </pc:spChg>
        <pc:spChg chg="del">
          <ac:chgData name="OLOUGOUNA Alphonse" userId="507c8934-593c-4df5-89f2-c6197b7c24e4" providerId="ADAL" clId="{E550F38F-1635-48B6-84C7-B487579B21B1}" dt="2023-05-04T13:37:34.929" v="472" actId="478"/>
          <ac:spMkLst>
            <pc:docMk/>
            <pc:sldMk cId="106892980" sldId="542"/>
            <ac:spMk id="3" creationId="{EA1A385C-4D0E-8AC0-C666-96D647541A41}"/>
          </ac:spMkLst>
        </pc:spChg>
        <pc:spChg chg="del">
          <ac:chgData name="OLOUGOUNA Alphonse" userId="507c8934-593c-4df5-89f2-c6197b7c24e4" providerId="ADAL" clId="{E550F38F-1635-48B6-84C7-B487579B21B1}" dt="2023-05-04T13:37:36.199" v="473" actId="478"/>
          <ac:spMkLst>
            <pc:docMk/>
            <pc:sldMk cId="106892980" sldId="542"/>
            <ac:spMk id="4" creationId="{206C21C8-D772-11A4-EF97-8205A136D91F}"/>
          </ac:spMkLst>
        </pc:spChg>
        <pc:spChg chg="add mod">
          <ac:chgData name="OLOUGOUNA Alphonse" userId="507c8934-593c-4df5-89f2-c6197b7c24e4" providerId="ADAL" clId="{E550F38F-1635-48B6-84C7-B487579B21B1}" dt="2023-05-04T13:37:55.109" v="476" actId="1076"/>
          <ac:spMkLst>
            <pc:docMk/>
            <pc:sldMk cId="106892980" sldId="542"/>
            <ac:spMk id="5" creationId="{1596B8B1-0101-5980-E3F1-43D5CBA5C415}"/>
          </ac:spMkLst>
        </pc:spChg>
      </pc:sldChg>
      <pc:sldChg chg="addSp delSp modSp new mod modAnim">
        <pc:chgData name="OLOUGOUNA Alphonse" userId="507c8934-593c-4df5-89f2-c6197b7c24e4" providerId="ADAL" clId="{E550F38F-1635-48B6-84C7-B487579B21B1}" dt="2023-05-04T13:39:53.341" v="496" actId="5793"/>
        <pc:sldMkLst>
          <pc:docMk/>
          <pc:sldMk cId="326597443" sldId="543"/>
        </pc:sldMkLst>
        <pc:spChg chg="del">
          <ac:chgData name="OLOUGOUNA Alphonse" userId="507c8934-593c-4df5-89f2-c6197b7c24e4" providerId="ADAL" clId="{E550F38F-1635-48B6-84C7-B487579B21B1}" dt="2023-05-04T13:38:14.626" v="479" actId="478"/>
          <ac:spMkLst>
            <pc:docMk/>
            <pc:sldMk cId="326597443" sldId="543"/>
            <ac:spMk id="2" creationId="{836E23F8-9F99-F9EC-103C-78115FA39764}"/>
          </ac:spMkLst>
        </pc:spChg>
        <pc:spChg chg="del">
          <ac:chgData name="OLOUGOUNA Alphonse" userId="507c8934-593c-4df5-89f2-c6197b7c24e4" providerId="ADAL" clId="{E550F38F-1635-48B6-84C7-B487579B21B1}" dt="2023-05-04T13:38:10.865" v="477" actId="478"/>
          <ac:spMkLst>
            <pc:docMk/>
            <pc:sldMk cId="326597443" sldId="543"/>
            <ac:spMk id="3" creationId="{B9BAACE1-D31D-A1EF-416E-36328ADCDE7A}"/>
          </ac:spMkLst>
        </pc:spChg>
        <pc:spChg chg="del">
          <ac:chgData name="OLOUGOUNA Alphonse" userId="507c8934-593c-4df5-89f2-c6197b7c24e4" providerId="ADAL" clId="{E550F38F-1635-48B6-84C7-B487579B21B1}" dt="2023-05-04T13:38:13.311" v="478" actId="478"/>
          <ac:spMkLst>
            <pc:docMk/>
            <pc:sldMk cId="326597443" sldId="543"/>
            <ac:spMk id="4" creationId="{0272B913-CD16-FD17-5B43-487DA575A47C}"/>
          </ac:spMkLst>
        </pc:spChg>
        <pc:spChg chg="add mod">
          <ac:chgData name="OLOUGOUNA Alphonse" userId="507c8934-593c-4df5-89f2-c6197b7c24e4" providerId="ADAL" clId="{E550F38F-1635-48B6-84C7-B487579B21B1}" dt="2023-05-04T13:38:29.180" v="481" actId="1076"/>
          <ac:spMkLst>
            <pc:docMk/>
            <pc:sldMk cId="326597443" sldId="543"/>
            <ac:spMk id="5" creationId="{DC7F3D99-79B3-4202-7883-4BBCF170F8D2}"/>
          </ac:spMkLst>
        </pc:spChg>
        <pc:spChg chg="add mod">
          <ac:chgData name="OLOUGOUNA Alphonse" userId="507c8934-593c-4df5-89f2-c6197b7c24e4" providerId="ADAL" clId="{E550F38F-1635-48B6-84C7-B487579B21B1}" dt="2023-05-04T13:39:53.341" v="496" actId="5793"/>
          <ac:spMkLst>
            <pc:docMk/>
            <pc:sldMk cId="326597443" sldId="543"/>
            <ac:spMk id="6" creationId="{2787F19F-F468-BE70-3A13-E5B3BBE85543}"/>
          </ac:spMkLst>
        </pc:spChg>
      </pc:sldChg>
      <pc:sldChg chg="addSp delSp modSp new mod modAnim">
        <pc:chgData name="OLOUGOUNA Alphonse" userId="507c8934-593c-4df5-89f2-c6197b7c24e4" providerId="ADAL" clId="{E550F38F-1635-48B6-84C7-B487579B21B1}" dt="2023-05-04T13:45:35.899" v="544" actId="1076"/>
        <pc:sldMkLst>
          <pc:docMk/>
          <pc:sldMk cId="658666703" sldId="544"/>
        </pc:sldMkLst>
        <pc:spChg chg="del">
          <ac:chgData name="OLOUGOUNA Alphonse" userId="507c8934-593c-4df5-89f2-c6197b7c24e4" providerId="ADAL" clId="{E550F38F-1635-48B6-84C7-B487579B21B1}" dt="2023-05-04T13:40:45.243" v="505" actId="478"/>
          <ac:spMkLst>
            <pc:docMk/>
            <pc:sldMk cId="658666703" sldId="544"/>
            <ac:spMk id="2" creationId="{D9B699DA-F7F3-8CCB-329F-E367E749E511}"/>
          </ac:spMkLst>
        </pc:spChg>
        <pc:spChg chg="del">
          <ac:chgData name="OLOUGOUNA Alphonse" userId="507c8934-593c-4df5-89f2-c6197b7c24e4" providerId="ADAL" clId="{E550F38F-1635-48B6-84C7-B487579B21B1}" dt="2023-05-04T13:40:41.933" v="503" actId="478"/>
          <ac:spMkLst>
            <pc:docMk/>
            <pc:sldMk cId="658666703" sldId="544"/>
            <ac:spMk id="3" creationId="{CFB284DB-9C35-0C26-2E42-C6A0F171749E}"/>
          </ac:spMkLst>
        </pc:spChg>
        <pc:spChg chg="del">
          <ac:chgData name="OLOUGOUNA Alphonse" userId="507c8934-593c-4df5-89f2-c6197b7c24e4" providerId="ADAL" clId="{E550F38F-1635-48B6-84C7-B487579B21B1}" dt="2023-05-04T13:40:43.906" v="504" actId="478"/>
          <ac:spMkLst>
            <pc:docMk/>
            <pc:sldMk cId="658666703" sldId="544"/>
            <ac:spMk id="4" creationId="{488B005C-D6B0-E3FA-4974-802908344358}"/>
          </ac:spMkLst>
        </pc:spChg>
        <pc:spChg chg="add mod">
          <ac:chgData name="OLOUGOUNA Alphonse" userId="507c8934-593c-4df5-89f2-c6197b7c24e4" providerId="ADAL" clId="{E550F38F-1635-48B6-84C7-B487579B21B1}" dt="2023-05-04T13:44:51.283" v="541" actId="1076"/>
          <ac:spMkLst>
            <pc:docMk/>
            <pc:sldMk cId="658666703" sldId="544"/>
            <ac:spMk id="5" creationId="{43C03AD3-F18F-35F3-A190-02992B5603A9}"/>
          </ac:spMkLst>
        </pc:spChg>
        <pc:spChg chg="add mod">
          <ac:chgData name="OLOUGOUNA Alphonse" userId="507c8934-593c-4df5-89f2-c6197b7c24e4" providerId="ADAL" clId="{E550F38F-1635-48B6-84C7-B487579B21B1}" dt="2023-05-04T13:45:35.899" v="544" actId="1076"/>
          <ac:spMkLst>
            <pc:docMk/>
            <pc:sldMk cId="658666703" sldId="544"/>
            <ac:spMk id="6" creationId="{C9042EAC-CF24-FA1C-35F5-7BCD7892044A}"/>
          </ac:spMkLst>
        </pc:spChg>
      </pc:sldChg>
      <pc:sldChg chg="addSp delSp modSp new mod modAnim">
        <pc:chgData name="OLOUGOUNA Alphonse" userId="507c8934-593c-4df5-89f2-c6197b7c24e4" providerId="ADAL" clId="{E550F38F-1635-48B6-84C7-B487579B21B1}" dt="2023-05-04T13:37:06.990" v="471" actId="12"/>
        <pc:sldMkLst>
          <pc:docMk/>
          <pc:sldMk cId="3327254373" sldId="545"/>
        </pc:sldMkLst>
        <pc:spChg chg="del">
          <ac:chgData name="OLOUGOUNA Alphonse" userId="507c8934-593c-4df5-89f2-c6197b7c24e4" providerId="ADAL" clId="{E550F38F-1635-48B6-84C7-B487579B21B1}" dt="2023-05-04T13:36:21.738" v="462" actId="478"/>
          <ac:spMkLst>
            <pc:docMk/>
            <pc:sldMk cId="3327254373" sldId="545"/>
            <ac:spMk id="2" creationId="{2E8B5C62-516A-B7CB-4C92-139595495FD0}"/>
          </ac:spMkLst>
        </pc:spChg>
        <pc:spChg chg="add mod">
          <ac:chgData name="OLOUGOUNA Alphonse" userId="507c8934-593c-4df5-89f2-c6197b7c24e4" providerId="ADAL" clId="{E550F38F-1635-48B6-84C7-B487579B21B1}" dt="2023-05-04T13:36:43.988" v="464" actId="1076"/>
          <ac:spMkLst>
            <pc:docMk/>
            <pc:sldMk cId="3327254373" sldId="545"/>
            <ac:spMk id="3" creationId="{4E6BFB2E-A7AD-35FD-E252-3F802FC9D33E}"/>
          </ac:spMkLst>
        </pc:spChg>
        <pc:spChg chg="del">
          <ac:chgData name="OLOUGOUNA Alphonse" userId="507c8934-593c-4df5-89f2-c6197b7c24e4" providerId="ADAL" clId="{E550F38F-1635-48B6-84C7-B487579B21B1}" dt="2023-05-04T11:44:06.941" v="369" actId="478"/>
          <ac:spMkLst>
            <pc:docMk/>
            <pc:sldMk cId="3327254373" sldId="545"/>
            <ac:spMk id="3" creationId="{F6E81F2C-38A7-6D78-41AE-09D4F6FB0ADE}"/>
          </ac:spMkLst>
        </pc:spChg>
        <pc:spChg chg="del">
          <ac:chgData name="OLOUGOUNA Alphonse" userId="507c8934-593c-4df5-89f2-c6197b7c24e4" providerId="ADAL" clId="{E550F38F-1635-48B6-84C7-B487579B21B1}" dt="2023-05-04T13:36:19.084" v="461" actId="478"/>
          <ac:spMkLst>
            <pc:docMk/>
            <pc:sldMk cId="3327254373" sldId="545"/>
            <ac:spMk id="4" creationId="{3F975758-2E75-A433-491E-D77A89AD593D}"/>
          </ac:spMkLst>
        </pc:spChg>
        <pc:spChg chg="add mod">
          <ac:chgData name="OLOUGOUNA Alphonse" userId="507c8934-593c-4df5-89f2-c6197b7c24e4" providerId="ADAL" clId="{E550F38F-1635-48B6-84C7-B487579B21B1}" dt="2023-05-04T13:37:06.990" v="471" actId="12"/>
          <ac:spMkLst>
            <pc:docMk/>
            <pc:sldMk cId="3327254373" sldId="545"/>
            <ac:spMk id="5" creationId="{BFF9AA16-B639-F3F4-B20A-D8C2A05F2D56}"/>
          </ac:spMkLst>
        </pc:spChg>
      </pc:sldChg>
      <pc:sldChg chg="addSp delSp modSp new mod">
        <pc:chgData name="OLOUGOUNA Alphonse" userId="507c8934-593c-4df5-89f2-c6197b7c24e4" providerId="ADAL" clId="{E550F38F-1635-48B6-84C7-B487579B21B1}" dt="2023-05-04T13:43:02.035" v="524" actId="1076"/>
        <pc:sldMkLst>
          <pc:docMk/>
          <pc:sldMk cId="2701983200" sldId="546"/>
        </pc:sldMkLst>
        <pc:spChg chg="del">
          <ac:chgData name="OLOUGOUNA Alphonse" userId="507c8934-593c-4df5-89f2-c6197b7c24e4" providerId="ADAL" clId="{E550F38F-1635-48B6-84C7-B487579B21B1}" dt="2023-05-04T13:41:25.479" v="510" actId="478"/>
          <ac:spMkLst>
            <pc:docMk/>
            <pc:sldMk cId="2701983200" sldId="546"/>
            <ac:spMk id="2" creationId="{BE41FEA0-BBEE-4696-53E9-F80ED12E4BC4}"/>
          </ac:spMkLst>
        </pc:spChg>
        <pc:spChg chg="del">
          <ac:chgData name="OLOUGOUNA Alphonse" userId="507c8934-593c-4df5-89f2-c6197b7c24e4" providerId="ADAL" clId="{E550F38F-1635-48B6-84C7-B487579B21B1}" dt="2023-05-04T13:41:22.143" v="508" actId="478"/>
          <ac:spMkLst>
            <pc:docMk/>
            <pc:sldMk cId="2701983200" sldId="546"/>
            <ac:spMk id="3" creationId="{8778FB35-B505-05FB-6024-935317C76F8C}"/>
          </ac:spMkLst>
        </pc:spChg>
        <pc:spChg chg="del">
          <ac:chgData name="OLOUGOUNA Alphonse" userId="507c8934-593c-4df5-89f2-c6197b7c24e4" providerId="ADAL" clId="{E550F38F-1635-48B6-84C7-B487579B21B1}" dt="2023-05-04T13:41:24.422" v="509" actId="478"/>
          <ac:spMkLst>
            <pc:docMk/>
            <pc:sldMk cId="2701983200" sldId="546"/>
            <ac:spMk id="4" creationId="{ECB7E07D-5B90-BC8C-0CA7-6645A682EF37}"/>
          </ac:spMkLst>
        </pc:spChg>
        <pc:spChg chg="add mod">
          <ac:chgData name="OLOUGOUNA Alphonse" userId="507c8934-593c-4df5-89f2-c6197b7c24e4" providerId="ADAL" clId="{E550F38F-1635-48B6-84C7-B487579B21B1}" dt="2023-05-04T13:41:42.716" v="512" actId="1076"/>
          <ac:spMkLst>
            <pc:docMk/>
            <pc:sldMk cId="2701983200" sldId="546"/>
            <ac:spMk id="5" creationId="{EE8C1480-7DCB-469A-9106-05EC3E31B45D}"/>
          </ac:spMkLst>
        </pc:spChg>
        <pc:spChg chg="add mod">
          <ac:chgData name="OLOUGOUNA Alphonse" userId="507c8934-593c-4df5-89f2-c6197b7c24e4" providerId="ADAL" clId="{E550F38F-1635-48B6-84C7-B487579B21B1}" dt="2023-05-04T13:41:53.772" v="514" actId="1076"/>
          <ac:spMkLst>
            <pc:docMk/>
            <pc:sldMk cId="2701983200" sldId="546"/>
            <ac:spMk id="6" creationId="{149784C8-0E73-9DAA-3169-F310ECA5C020}"/>
          </ac:spMkLst>
        </pc:spChg>
        <pc:spChg chg="add mod">
          <ac:chgData name="OLOUGOUNA Alphonse" userId="507c8934-593c-4df5-89f2-c6197b7c24e4" providerId="ADAL" clId="{E550F38F-1635-48B6-84C7-B487579B21B1}" dt="2023-05-04T13:42:22.364" v="518" actId="1076"/>
          <ac:spMkLst>
            <pc:docMk/>
            <pc:sldMk cId="2701983200" sldId="546"/>
            <ac:spMk id="8" creationId="{527664FC-BB97-3E86-1F5C-4017B460E8D4}"/>
          </ac:spMkLst>
        </pc:spChg>
        <pc:spChg chg="add mod">
          <ac:chgData name="OLOUGOUNA Alphonse" userId="507c8934-593c-4df5-89f2-c6197b7c24e4" providerId="ADAL" clId="{E550F38F-1635-48B6-84C7-B487579B21B1}" dt="2023-05-04T13:42:54.490" v="523" actId="1076"/>
          <ac:spMkLst>
            <pc:docMk/>
            <pc:sldMk cId="2701983200" sldId="546"/>
            <ac:spMk id="9" creationId="{D464EDB2-4E79-5E20-2417-810A2F22F621}"/>
          </ac:spMkLst>
        </pc:spChg>
        <pc:picChg chg="add mod">
          <ac:chgData name="OLOUGOUNA Alphonse" userId="507c8934-593c-4df5-89f2-c6197b7c24e4" providerId="ADAL" clId="{E550F38F-1635-48B6-84C7-B487579B21B1}" dt="2023-05-04T13:43:02.035" v="524" actId="1076"/>
          <ac:picMkLst>
            <pc:docMk/>
            <pc:sldMk cId="2701983200" sldId="546"/>
            <ac:picMk id="7" creationId="{D1AB5854-C02C-3E35-BB82-FCCD25CFF23B}"/>
          </ac:picMkLst>
        </pc:picChg>
      </pc:sldChg>
      <pc:sldChg chg="addSp delSp modSp new mod">
        <pc:chgData name="OLOUGOUNA Alphonse" userId="507c8934-593c-4df5-89f2-c6197b7c24e4" providerId="ADAL" clId="{E550F38F-1635-48B6-84C7-B487579B21B1}" dt="2023-05-04T13:44:27.388" v="539" actId="1076"/>
        <pc:sldMkLst>
          <pc:docMk/>
          <pc:sldMk cId="2905937272" sldId="547"/>
        </pc:sldMkLst>
        <pc:spChg chg="del">
          <ac:chgData name="OLOUGOUNA Alphonse" userId="507c8934-593c-4df5-89f2-c6197b7c24e4" providerId="ADAL" clId="{E550F38F-1635-48B6-84C7-B487579B21B1}" dt="2023-05-04T13:43:21.467" v="528" actId="478"/>
          <ac:spMkLst>
            <pc:docMk/>
            <pc:sldMk cId="2905937272" sldId="547"/>
            <ac:spMk id="2" creationId="{09BCA05B-8AF6-8F4D-DF55-2DBBBF81BBEE}"/>
          </ac:spMkLst>
        </pc:spChg>
        <pc:spChg chg="del">
          <ac:chgData name="OLOUGOUNA Alphonse" userId="507c8934-593c-4df5-89f2-c6197b7c24e4" providerId="ADAL" clId="{E550F38F-1635-48B6-84C7-B487579B21B1}" dt="2023-05-04T13:43:16.573" v="525" actId="478"/>
          <ac:spMkLst>
            <pc:docMk/>
            <pc:sldMk cId="2905937272" sldId="547"/>
            <ac:spMk id="3" creationId="{19EA1B6C-ADFD-B84F-33FE-B126A16124C3}"/>
          </ac:spMkLst>
        </pc:spChg>
        <pc:spChg chg="del mod">
          <ac:chgData name="OLOUGOUNA Alphonse" userId="507c8934-593c-4df5-89f2-c6197b7c24e4" providerId="ADAL" clId="{E550F38F-1635-48B6-84C7-B487579B21B1}" dt="2023-05-04T13:43:18.060" v="527" actId="478"/>
          <ac:spMkLst>
            <pc:docMk/>
            <pc:sldMk cId="2905937272" sldId="547"/>
            <ac:spMk id="4" creationId="{B0AD5004-C22E-AECC-C48A-AF5CDE4C7808}"/>
          </ac:spMkLst>
        </pc:spChg>
        <pc:spChg chg="add mod">
          <ac:chgData name="OLOUGOUNA Alphonse" userId="507c8934-593c-4df5-89f2-c6197b7c24e4" providerId="ADAL" clId="{E550F38F-1635-48B6-84C7-B487579B21B1}" dt="2023-05-04T13:43:37.483" v="530" actId="1076"/>
          <ac:spMkLst>
            <pc:docMk/>
            <pc:sldMk cId="2905937272" sldId="547"/>
            <ac:spMk id="5" creationId="{7972958E-70E4-4644-BCAF-31A31BEF6F46}"/>
          </ac:spMkLst>
        </pc:spChg>
        <pc:spChg chg="add mod">
          <ac:chgData name="OLOUGOUNA Alphonse" userId="507c8934-593c-4df5-89f2-c6197b7c24e4" providerId="ADAL" clId="{E550F38F-1635-48B6-84C7-B487579B21B1}" dt="2023-05-04T13:43:50.283" v="532" actId="1076"/>
          <ac:spMkLst>
            <pc:docMk/>
            <pc:sldMk cId="2905937272" sldId="547"/>
            <ac:spMk id="6" creationId="{9842C015-3370-2736-D0EA-0198755CD441}"/>
          </ac:spMkLst>
        </pc:spChg>
        <pc:spChg chg="add mod">
          <ac:chgData name="OLOUGOUNA Alphonse" userId="507c8934-593c-4df5-89f2-c6197b7c24e4" providerId="ADAL" clId="{E550F38F-1635-48B6-84C7-B487579B21B1}" dt="2023-05-04T13:44:18.892" v="537" actId="1076"/>
          <ac:spMkLst>
            <pc:docMk/>
            <pc:sldMk cId="2905937272" sldId="547"/>
            <ac:spMk id="8" creationId="{08691327-C1F2-082E-E886-52CE0C9E76B5}"/>
          </ac:spMkLst>
        </pc:spChg>
        <pc:picChg chg="add mod">
          <ac:chgData name="OLOUGOUNA Alphonse" userId="507c8934-593c-4df5-89f2-c6197b7c24e4" providerId="ADAL" clId="{E550F38F-1635-48B6-84C7-B487579B21B1}" dt="2023-05-04T13:44:27.388" v="539" actId="1076"/>
          <ac:picMkLst>
            <pc:docMk/>
            <pc:sldMk cId="2905937272" sldId="547"/>
            <ac:picMk id="7" creationId="{C8774DC1-604D-800E-893A-24E23B70083D}"/>
          </ac:picMkLst>
        </pc:picChg>
      </pc:sldChg>
      <pc:sldChg chg="addSp delSp modSp new mod">
        <pc:chgData name="OLOUGOUNA Alphonse" userId="507c8934-593c-4df5-89f2-c6197b7c24e4" providerId="ADAL" clId="{E550F38F-1635-48B6-84C7-B487579B21B1}" dt="2023-05-04T13:50:19.202" v="602" actId="1076"/>
        <pc:sldMkLst>
          <pc:docMk/>
          <pc:sldMk cId="4177119782" sldId="548"/>
        </pc:sldMkLst>
        <pc:spChg chg="del">
          <ac:chgData name="OLOUGOUNA Alphonse" userId="507c8934-593c-4df5-89f2-c6197b7c24e4" providerId="ADAL" clId="{E550F38F-1635-48B6-84C7-B487579B21B1}" dt="2023-05-04T13:45:50.126" v="547" actId="478"/>
          <ac:spMkLst>
            <pc:docMk/>
            <pc:sldMk cId="4177119782" sldId="548"/>
            <ac:spMk id="2" creationId="{65DE833E-5374-DADA-C3A6-BB0BCA99E35D}"/>
          </ac:spMkLst>
        </pc:spChg>
        <pc:spChg chg="del">
          <ac:chgData name="OLOUGOUNA Alphonse" userId="507c8934-593c-4df5-89f2-c6197b7c24e4" providerId="ADAL" clId="{E550F38F-1635-48B6-84C7-B487579B21B1}" dt="2023-05-04T13:45:46.711" v="545" actId="478"/>
          <ac:spMkLst>
            <pc:docMk/>
            <pc:sldMk cId="4177119782" sldId="548"/>
            <ac:spMk id="3" creationId="{B13F8840-C736-6ED0-0780-D0950B7B3B3E}"/>
          </ac:spMkLst>
        </pc:spChg>
        <pc:spChg chg="del">
          <ac:chgData name="OLOUGOUNA Alphonse" userId="507c8934-593c-4df5-89f2-c6197b7c24e4" providerId="ADAL" clId="{E550F38F-1635-48B6-84C7-B487579B21B1}" dt="2023-05-04T13:45:49" v="546" actId="478"/>
          <ac:spMkLst>
            <pc:docMk/>
            <pc:sldMk cId="4177119782" sldId="548"/>
            <ac:spMk id="4" creationId="{FAF78305-BD87-6274-1B58-8B9AD3B718BB}"/>
          </ac:spMkLst>
        </pc:spChg>
        <pc:spChg chg="add mod">
          <ac:chgData name="OLOUGOUNA Alphonse" userId="507c8934-593c-4df5-89f2-c6197b7c24e4" providerId="ADAL" clId="{E550F38F-1635-48B6-84C7-B487579B21B1}" dt="2023-05-04T13:46:12.796" v="552" actId="1076"/>
          <ac:spMkLst>
            <pc:docMk/>
            <pc:sldMk cId="4177119782" sldId="548"/>
            <ac:spMk id="5" creationId="{D89C4948-08CD-9A6F-5C7B-B24F33A05CF0}"/>
          </ac:spMkLst>
        </pc:spChg>
        <pc:spChg chg="add mod">
          <ac:chgData name="OLOUGOUNA Alphonse" userId="507c8934-593c-4df5-89f2-c6197b7c24e4" providerId="ADAL" clId="{E550F38F-1635-48B6-84C7-B487579B21B1}" dt="2023-05-04T13:46:59.236" v="557" actId="1076"/>
          <ac:spMkLst>
            <pc:docMk/>
            <pc:sldMk cId="4177119782" sldId="548"/>
            <ac:spMk id="7" creationId="{3685F288-CE13-83B0-2230-40F84168766E}"/>
          </ac:spMkLst>
        </pc:spChg>
        <pc:spChg chg="add mod">
          <ac:chgData name="OLOUGOUNA Alphonse" userId="507c8934-593c-4df5-89f2-c6197b7c24e4" providerId="ADAL" clId="{E550F38F-1635-48B6-84C7-B487579B21B1}" dt="2023-05-04T13:48:01.661" v="588" actId="1037"/>
          <ac:spMkLst>
            <pc:docMk/>
            <pc:sldMk cId="4177119782" sldId="548"/>
            <ac:spMk id="14" creationId="{2B5C3F3F-9CAF-719B-6C95-DB708A551896}"/>
          </ac:spMkLst>
        </pc:spChg>
        <pc:spChg chg="add del mod">
          <ac:chgData name="OLOUGOUNA Alphonse" userId="507c8934-593c-4df5-89f2-c6197b7c24e4" providerId="ADAL" clId="{E550F38F-1635-48B6-84C7-B487579B21B1}" dt="2023-05-04T13:48:37.474" v="590"/>
          <ac:spMkLst>
            <pc:docMk/>
            <pc:sldMk cId="4177119782" sldId="548"/>
            <ac:spMk id="16" creationId="{445624C0-6F13-5391-6B3E-A54EB23BAAC7}"/>
          </ac:spMkLst>
        </pc:spChg>
        <pc:spChg chg="add del mod">
          <ac:chgData name="OLOUGOUNA Alphonse" userId="507c8934-593c-4df5-89f2-c6197b7c24e4" providerId="ADAL" clId="{E550F38F-1635-48B6-84C7-B487579B21B1}" dt="2023-05-04T13:48:37.474" v="590"/>
          <ac:spMkLst>
            <pc:docMk/>
            <pc:sldMk cId="4177119782" sldId="548"/>
            <ac:spMk id="17" creationId="{66481209-1168-0C5A-8874-C15A0A6D8E85}"/>
          </ac:spMkLst>
        </pc:spChg>
        <pc:spChg chg="add del mod">
          <ac:chgData name="OLOUGOUNA Alphonse" userId="507c8934-593c-4df5-89f2-c6197b7c24e4" providerId="ADAL" clId="{E550F38F-1635-48B6-84C7-B487579B21B1}" dt="2023-05-04T13:48:37.474" v="590"/>
          <ac:spMkLst>
            <pc:docMk/>
            <pc:sldMk cId="4177119782" sldId="548"/>
            <ac:spMk id="18" creationId="{8F1205F2-0BA6-9B47-6990-C40A628FCA39}"/>
          </ac:spMkLst>
        </pc:spChg>
        <pc:spChg chg="add del mod">
          <ac:chgData name="OLOUGOUNA Alphonse" userId="507c8934-593c-4df5-89f2-c6197b7c24e4" providerId="ADAL" clId="{E550F38F-1635-48B6-84C7-B487579B21B1}" dt="2023-05-04T13:48:37.474" v="590"/>
          <ac:spMkLst>
            <pc:docMk/>
            <pc:sldMk cId="4177119782" sldId="548"/>
            <ac:spMk id="19" creationId="{48EFDD7A-E3DD-1414-D6DE-7881664B3D5F}"/>
          </ac:spMkLst>
        </pc:spChg>
        <pc:spChg chg="add del mod">
          <ac:chgData name="OLOUGOUNA Alphonse" userId="507c8934-593c-4df5-89f2-c6197b7c24e4" providerId="ADAL" clId="{E550F38F-1635-48B6-84C7-B487579B21B1}" dt="2023-05-04T13:48:49.404" v="592"/>
          <ac:spMkLst>
            <pc:docMk/>
            <pc:sldMk cId="4177119782" sldId="548"/>
            <ac:spMk id="20" creationId="{7D8A584B-8996-5618-A05E-6E40D30E3ABF}"/>
          </ac:spMkLst>
        </pc:spChg>
        <pc:spChg chg="add del mod">
          <ac:chgData name="OLOUGOUNA Alphonse" userId="507c8934-593c-4df5-89f2-c6197b7c24e4" providerId="ADAL" clId="{E550F38F-1635-48B6-84C7-B487579B21B1}" dt="2023-05-04T13:48:49.404" v="592"/>
          <ac:spMkLst>
            <pc:docMk/>
            <pc:sldMk cId="4177119782" sldId="548"/>
            <ac:spMk id="21" creationId="{08C70E2E-85E3-5428-19D5-4A2000EB201F}"/>
          </ac:spMkLst>
        </pc:spChg>
        <pc:spChg chg="add del mod">
          <ac:chgData name="OLOUGOUNA Alphonse" userId="507c8934-593c-4df5-89f2-c6197b7c24e4" providerId="ADAL" clId="{E550F38F-1635-48B6-84C7-B487579B21B1}" dt="2023-05-04T13:48:49.404" v="592"/>
          <ac:spMkLst>
            <pc:docMk/>
            <pc:sldMk cId="4177119782" sldId="548"/>
            <ac:spMk id="22" creationId="{132414E4-330C-2C66-3F1E-94939D8BD9AF}"/>
          </ac:spMkLst>
        </pc:spChg>
        <pc:spChg chg="add del mod">
          <ac:chgData name="OLOUGOUNA Alphonse" userId="507c8934-593c-4df5-89f2-c6197b7c24e4" providerId="ADAL" clId="{E550F38F-1635-48B6-84C7-B487579B21B1}" dt="2023-05-04T13:48:49.404" v="592"/>
          <ac:spMkLst>
            <pc:docMk/>
            <pc:sldMk cId="4177119782" sldId="548"/>
            <ac:spMk id="23" creationId="{8BE7A8E0-8762-17BD-F203-E2F5018ED1AE}"/>
          </ac:spMkLst>
        </pc:spChg>
        <pc:spChg chg="add mod">
          <ac:chgData name="OLOUGOUNA Alphonse" userId="507c8934-593c-4df5-89f2-c6197b7c24e4" providerId="ADAL" clId="{E550F38F-1635-48B6-84C7-B487579B21B1}" dt="2023-05-04T13:49:06.740" v="594" actId="1076"/>
          <ac:spMkLst>
            <pc:docMk/>
            <pc:sldMk cId="4177119782" sldId="548"/>
            <ac:spMk id="24" creationId="{602AA478-3EAE-489B-14B6-6D3D48C29362}"/>
          </ac:spMkLst>
        </pc:spChg>
        <pc:spChg chg="add mod">
          <ac:chgData name="OLOUGOUNA Alphonse" userId="507c8934-593c-4df5-89f2-c6197b7c24e4" providerId="ADAL" clId="{E550F38F-1635-48B6-84C7-B487579B21B1}" dt="2023-05-04T13:49:12.068" v="595" actId="1076"/>
          <ac:spMkLst>
            <pc:docMk/>
            <pc:sldMk cId="4177119782" sldId="548"/>
            <ac:spMk id="25" creationId="{10AFB8E0-A34B-96AB-895D-F5A50C31B183}"/>
          </ac:spMkLst>
        </pc:spChg>
        <pc:spChg chg="add mod">
          <ac:chgData name="OLOUGOUNA Alphonse" userId="507c8934-593c-4df5-89f2-c6197b7c24e4" providerId="ADAL" clId="{E550F38F-1635-48B6-84C7-B487579B21B1}" dt="2023-05-04T13:49:18.315" v="596" actId="1076"/>
          <ac:spMkLst>
            <pc:docMk/>
            <pc:sldMk cId="4177119782" sldId="548"/>
            <ac:spMk id="26" creationId="{00630B34-C4FA-5CD4-53F9-4D865A19AB43}"/>
          </ac:spMkLst>
        </pc:spChg>
        <pc:spChg chg="add mod">
          <ac:chgData name="OLOUGOUNA Alphonse" userId="507c8934-593c-4df5-89f2-c6197b7c24e4" providerId="ADAL" clId="{E550F38F-1635-48B6-84C7-B487579B21B1}" dt="2023-05-04T13:49:25.243" v="597" actId="1076"/>
          <ac:spMkLst>
            <pc:docMk/>
            <pc:sldMk cId="4177119782" sldId="548"/>
            <ac:spMk id="27" creationId="{A0E83381-99C0-E88C-ED78-CAA2C3527DD8}"/>
          </ac:spMkLst>
        </pc:spChg>
        <pc:spChg chg="add mod">
          <ac:chgData name="OLOUGOUNA Alphonse" userId="507c8934-593c-4df5-89f2-c6197b7c24e4" providerId="ADAL" clId="{E550F38F-1635-48B6-84C7-B487579B21B1}" dt="2023-05-04T13:50:19.202" v="602" actId="1076"/>
          <ac:spMkLst>
            <pc:docMk/>
            <pc:sldMk cId="4177119782" sldId="548"/>
            <ac:spMk id="28" creationId="{6A4D78CC-2E4E-710E-7B8B-BE3C2F5B1B91}"/>
          </ac:spMkLst>
        </pc:spChg>
        <pc:picChg chg="add mod">
          <ac:chgData name="OLOUGOUNA Alphonse" userId="507c8934-593c-4df5-89f2-c6197b7c24e4" providerId="ADAL" clId="{E550F38F-1635-48B6-84C7-B487579B21B1}" dt="2023-05-04T13:49:49.052" v="598" actId="1076"/>
          <ac:picMkLst>
            <pc:docMk/>
            <pc:sldMk cId="4177119782" sldId="548"/>
            <ac:picMk id="6" creationId="{3DB3E0ED-5E2A-03FC-8902-ED7267766C12}"/>
          </ac:picMkLst>
        </pc:picChg>
        <pc:cxnChg chg="add mod">
          <ac:chgData name="OLOUGOUNA Alphonse" userId="507c8934-593c-4df5-89f2-c6197b7c24e4" providerId="ADAL" clId="{E550F38F-1635-48B6-84C7-B487579B21B1}" dt="2023-05-04T13:48:01.661" v="588" actId="1037"/>
          <ac:cxnSpMkLst>
            <pc:docMk/>
            <pc:sldMk cId="4177119782" sldId="548"/>
            <ac:cxnSpMk id="8" creationId="{06598204-8E28-8D3C-66A1-B40E06A64297}"/>
          </ac:cxnSpMkLst>
        </pc:cxnChg>
        <pc:cxnChg chg="add mod">
          <ac:chgData name="OLOUGOUNA Alphonse" userId="507c8934-593c-4df5-89f2-c6197b7c24e4" providerId="ADAL" clId="{E550F38F-1635-48B6-84C7-B487579B21B1}" dt="2023-05-04T13:48:01.661" v="588" actId="1037"/>
          <ac:cxnSpMkLst>
            <pc:docMk/>
            <pc:sldMk cId="4177119782" sldId="548"/>
            <ac:cxnSpMk id="9" creationId="{85C76EF7-228B-57F3-6EEF-9C6525083FAA}"/>
          </ac:cxnSpMkLst>
        </pc:cxnChg>
        <pc:cxnChg chg="add mod">
          <ac:chgData name="OLOUGOUNA Alphonse" userId="507c8934-593c-4df5-89f2-c6197b7c24e4" providerId="ADAL" clId="{E550F38F-1635-48B6-84C7-B487579B21B1}" dt="2023-05-04T13:48:01.661" v="588" actId="1037"/>
          <ac:cxnSpMkLst>
            <pc:docMk/>
            <pc:sldMk cId="4177119782" sldId="548"/>
            <ac:cxnSpMk id="10" creationId="{CFF926D8-588A-95E9-DDE3-3253EF986BAD}"/>
          </ac:cxnSpMkLst>
        </pc:cxnChg>
        <pc:cxnChg chg="add mod">
          <ac:chgData name="OLOUGOUNA Alphonse" userId="507c8934-593c-4df5-89f2-c6197b7c24e4" providerId="ADAL" clId="{E550F38F-1635-48B6-84C7-B487579B21B1}" dt="2023-05-04T13:48:01.661" v="588" actId="1037"/>
          <ac:cxnSpMkLst>
            <pc:docMk/>
            <pc:sldMk cId="4177119782" sldId="548"/>
            <ac:cxnSpMk id="11" creationId="{2281EAC6-67BC-3973-3B8C-F57A427ED1B0}"/>
          </ac:cxnSpMkLst>
        </pc:cxnChg>
        <pc:cxnChg chg="add mod">
          <ac:chgData name="OLOUGOUNA Alphonse" userId="507c8934-593c-4df5-89f2-c6197b7c24e4" providerId="ADAL" clId="{E550F38F-1635-48B6-84C7-B487579B21B1}" dt="2023-05-04T13:48:01.661" v="588" actId="1037"/>
          <ac:cxnSpMkLst>
            <pc:docMk/>
            <pc:sldMk cId="4177119782" sldId="548"/>
            <ac:cxnSpMk id="12" creationId="{A4AA8EE2-7D0E-F435-122F-B34EEB9D3F5C}"/>
          </ac:cxnSpMkLst>
        </pc:cxnChg>
        <pc:cxnChg chg="add mod">
          <ac:chgData name="OLOUGOUNA Alphonse" userId="507c8934-593c-4df5-89f2-c6197b7c24e4" providerId="ADAL" clId="{E550F38F-1635-48B6-84C7-B487579B21B1}" dt="2023-05-04T13:48:01.661" v="588" actId="1037"/>
          <ac:cxnSpMkLst>
            <pc:docMk/>
            <pc:sldMk cId="4177119782" sldId="548"/>
            <ac:cxnSpMk id="13" creationId="{12FA817F-FE4F-3BAA-87E1-8359FBCBB9D6}"/>
          </ac:cxnSpMkLst>
        </pc:cxnChg>
        <pc:cxnChg chg="add mod">
          <ac:chgData name="OLOUGOUNA Alphonse" userId="507c8934-593c-4df5-89f2-c6197b7c24e4" providerId="ADAL" clId="{E550F38F-1635-48B6-84C7-B487579B21B1}" dt="2023-05-04T13:48:01.661" v="588" actId="1037"/>
          <ac:cxnSpMkLst>
            <pc:docMk/>
            <pc:sldMk cId="4177119782" sldId="548"/>
            <ac:cxnSpMk id="15" creationId="{E30A1B18-12B9-C9E9-87B0-145586B5D249}"/>
          </ac:cxnSpMkLst>
        </pc:cxnChg>
      </pc:sldChg>
      <pc:sldChg chg="addSp delSp modSp new mod">
        <pc:chgData name="OLOUGOUNA Alphonse" userId="507c8934-593c-4df5-89f2-c6197b7c24e4" providerId="ADAL" clId="{E550F38F-1635-48B6-84C7-B487579B21B1}" dt="2023-05-04T14:00:28.099" v="623" actId="14100"/>
        <pc:sldMkLst>
          <pc:docMk/>
          <pc:sldMk cId="841546146" sldId="549"/>
        </pc:sldMkLst>
        <pc:spChg chg="del">
          <ac:chgData name="OLOUGOUNA Alphonse" userId="507c8934-593c-4df5-89f2-c6197b7c24e4" providerId="ADAL" clId="{E550F38F-1635-48B6-84C7-B487579B21B1}" dt="2023-05-04T13:45:57.471" v="550" actId="478"/>
          <ac:spMkLst>
            <pc:docMk/>
            <pc:sldMk cId="841546146" sldId="549"/>
            <ac:spMk id="2" creationId="{A4085E95-B8AD-DF8B-B1BF-5E2DB561FC75}"/>
          </ac:spMkLst>
        </pc:spChg>
        <pc:spChg chg="del">
          <ac:chgData name="OLOUGOUNA Alphonse" userId="507c8934-593c-4df5-89f2-c6197b7c24e4" providerId="ADAL" clId="{E550F38F-1635-48B6-84C7-B487579B21B1}" dt="2023-05-04T13:45:53.651" v="548" actId="478"/>
          <ac:spMkLst>
            <pc:docMk/>
            <pc:sldMk cId="841546146" sldId="549"/>
            <ac:spMk id="3" creationId="{B5F399AF-132A-F960-16BC-8CC521CFBAA9}"/>
          </ac:spMkLst>
        </pc:spChg>
        <pc:spChg chg="del">
          <ac:chgData name="OLOUGOUNA Alphonse" userId="507c8934-593c-4df5-89f2-c6197b7c24e4" providerId="ADAL" clId="{E550F38F-1635-48B6-84C7-B487579B21B1}" dt="2023-05-04T13:45:55.581" v="549" actId="478"/>
          <ac:spMkLst>
            <pc:docMk/>
            <pc:sldMk cId="841546146" sldId="549"/>
            <ac:spMk id="4" creationId="{238C244B-9921-1D5C-C28A-D6C32D57BF94}"/>
          </ac:spMkLst>
        </pc:spChg>
        <pc:spChg chg="add mod">
          <ac:chgData name="OLOUGOUNA Alphonse" userId="507c8934-593c-4df5-89f2-c6197b7c24e4" providerId="ADAL" clId="{E550F38F-1635-48B6-84C7-B487579B21B1}" dt="2023-05-04T13:57:19.027" v="604" actId="1076"/>
          <ac:spMkLst>
            <pc:docMk/>
            <pc:sldMk cId="841546146" sldId="549"/>
            <ac:spMk id="5" creationId="{4B7BD0E0-2985-C7EF-4223-942D9A41E952}"/>
          </ac:spMkLst>
        </pc:spChg>
        <pc:spChg chg="add del mod">
          <ac:chgData name="OLOUGOUNA Alphonse" userId="507c8934-593c-4df5-89f2-c6197b7c24e4" providerId="ADAL" clId="{E550F38F-1635-48B6-84C7-B487579B21B1}" dt="2023-05-04T13:58:31.267" v="611" actId="478"/>
          <ac:spMkLst>
            <pc:docMk/>
            <pc:sldMk cId="841546146" sldId="549"/>
            <ac:spMk id="8" creationId="{D567549F-EE57-AC28-C240-4F06EBF31D18}"/>
          </ac:spMkLst>
        </pc:spChg>
        <pc:spChg chg="add mod">
          <ac:chgData name="OLOUGOUNA Alphonse" userId="507c8934-593c-4df5-89f2-c6197b7c24e4" providerId="ADAL" clId="{E550F38F-1635-48B6-84C7-B487579B21B1}" dt="2023-05-04T13:59:08.299" v="617" actId="14100"/>
          <ac:spMkLst>
            <pc:docMk/>
            <pc:sldMk cId="841546146" sldId="549"/>
            <ac:spMk id="9" creationId="{6D9C99F4-7BC4-A834-C705-E19DF339F51A}"/>
          </ac:spMkLst>
        </pc:spChg>
        <pc:spChg chg="add mod">
          <ac:chgData name="OLOUGOUNA Alphonse" userId="507c8934-593c-4df5-89f2-c6197b7c24e4" providerId="ADAL" clId="{E550F38F-1635-48B6-84C7-B487579B21B1}" dt="2023-05-04T14:00:03.499" v="619" actId="1076"/>
          <ac:spMkLst>
            <pc:docMk/>
            <pc:sldMk cId="841546146" sldId="549"/>
            <ac:spMk id="10" creationId="{9AC88100-DA35-C9E5-2D16-71404E58A858}"/>
          </ac:spMkLst>
        </pc:spChg>
        <pc:picChg chg="add mod">
          <ac:chgData name="OLOUGOUNA Alphonse" userId="507c8934-593c-4df5-89f2-c6197b7c24e4" providerId="ADAL" clId="{E550F38F-1635-48B6-84C7-B487579B21B1}" dt="2023-05-04T14:00:28.099" v="623" actId="14100"/>
          <ac:picMkLst>
            <pc:docMk/>
            <pc:sldMk cId="841546146" sldId="549"/>
            <ac:picMk id="6" creationId="{7A42541F-FCFA-ADE0-0853-3615D48B1C2C}"/>
          </ac:picMkLst>
        </pc:picChg>
      </pc:sldChg>
      <pc:sldChg chg="addSp delSp modSp new mod">
        <pc:chgData name="OLOUGOUNA Alphonse" userId="507c8934-593c-4df5-89f2-c6197b7c24e4" providerId="ADAL" clId="{E550F38F-1635-48B6-84C7-B487579B21B1}" dt="2023-05-04T14:13:21.344" v="635" actId="207"/>
        <pc:sldMkLst>
          <pc:docMk/>
          <pc:sldMk cId="3444192050" sldId="550"/>
        </pc:sldMkLst>
        <pc:spChg chg="del">
          <ac:chgData name="OLOUGOUNA Alphonse" userId="507c8934-593c-4df5-89f2-c6197b7c24e4" providerId="ADAL" clId="{E550F38F-1635-48B6-84C7-B487579B21B1}" dt="2023-05-04T14:01:03.626" v="626" actId="478"/>
          <ac:spMkLst>
            <pc:docMk/>
            <pc:sldMk cId="3444192050" sldId="550"/>
            <ac:spMk id="2" creationId="{4EE542E6-628A-5481-D834-2F6F4E96DC50}"/>
          </ac:spMkLst>
        </pc:spChg>
        <pc:spChg chg="del">
          <ac:chgData name="OLOUGOUNA Alphonse" userId="507c8934-593c-4df5-89f2-c6197b7c24e4" providerId="ADAL" clId="{E550F38F-1635-48B6-84C7-B487579B21B1}" dt="2023-05-04T14:01:00.168" v="624" actId="478"/>
          <ac:spMkLst>
            <pc:docMk/>
            <pc:sldMk cId="3444192050" sldId="550"/>
            <ac:spMk id="3" creationId="{99579B9F-F951-C9F9-5EF9-EF3FBD94B76B}"/>
          </ac:spMkLst>
        </pc:spChg>
        <pc:spChg chg="del">
          <ac:chgData name="OLOUGOUNA Alphonse" userId="507c8934-593c-4df5-89f2-c6197b7c24e4" providerId="ADAL" clId="{E550F38F-1635-48B6-84C7-B487579B21B1}" dt="2023-05-04T14:01:02.214" v="625" actId="478"/>
          <ac:spMkLst>
            <pc:docMk/>
            <pc:sldMk cId="3444192050" sldId="550"/>
            <ac:spMk id="4" creationId="{5615D094-A59A-E082-CADB-FDA7D742FF01}"/>
          </ac:spMkLst>
        </pc:spChg>
        <pc:spChg chg="add mod">
          <ac:chgData name="OLOUGOUNA Alphonse" userId="507c8934-593c-4df5-89f2-c6197b7c24e4" providerId="ADAL" clId="{E550F38F-1635-48B6-84C7-B487579B21B1}" dt="2023-05-04T14:01:16.579" v="628" actId="1076"/>
          <ac:spMkLst>
            <pc:docMk/>
            <pc:sldMk cId="3444192050" sldId="550"/>
            <ac:spMk id="5" creationId="{E126A4B2-AF66-D386-7CE8-6045FD46F2FA}"/>
          </ac:spMkLst>
        </pc:spChg>
        <pc:spChg chg="add mod">
          <ac:chgData name="OLOUGOUNA Alphonse" userId="507c8934-593c-4df5-89f2-c6197b7c24e4" providerId="ADAL" clId="{E550F38F-1635-48B6-84C7-B487579B21B1}" dt="2023-05-04T14:13:21.344" v="635" actId="207"/>
          <ac:spMkLst>
            <pc:docMk/>
            <pc:sldMk cId="3444192050" sldId="550"/>
            <ac:spMk id="6" creationId="{6FFE6F38-E02B-351A-A8D6-DB8B7084C50C}"/>
          </ac:spMkLst>
        </pc:spChg>
      </pc:sldChg>
      <pc:sldChg chg="addSp delSp modSp new del mod">
        <pc:chgData name="OLOUGOUNA Alphonse" userId="507c8934-593c-4df5-89f2-c6197b7c24e4" providerId="ADAL" clId="{E550F38F-1635-48B6-84C7-B487579B21B1}" dt="2023-05-04T14:22:31.075" v="688" actId="47"/>
        <pc:sldMkLst>
          <pc:docMk/>
          <pc:sldMk cId="1915554411" sldId="551"/>
        </pc:sldMkLst>
        <pc:spChg chg="del">
          <ac:chgData name="OLOUGOUNA Alphonse" userId="507c8934-593c-4df5-89f2-c6197b7c24e4" providerId="ADAL" clId="{E550F38F-1635-48B6-84C7-B487579B21B1}" dt="2023-05-04T14:20:27.774" v="678" actId="478"/>
          <ac:spMkLst>
            <pc:docMk/>
            <pc:sldMk cId="1915554411" sldId="551"/>
            <ac:spMk id="2" creationId="{7BF5875D-00EE-55A8-6646-70ED2051EE15}"/>
          </ac:spMkLst>
        </pc:spChg>
        <pc:spChg chg="del">
          <ac:chgData name="OLOUGOUNA Alphonse" userId="507c8934-593c-4df5-89f2-c6197b7c24e4" providerId="ADAL" clId="{E550F38F-1635-48B6-84C7-B487579B21B1}" dt="2023-05-04T14:20:24.967" v="676" actId="478"/>
          <ac:spMkLst>
            <pc:docMk/>
            <pc:sldMk cId="1915554411" sldId="551"/>
            <ac:spMk id="3" creationId="{61E1AD6F-E310-E06E-33A3-1EEFD84E66B6}"/>
          </ac:spMkLst>
        </pc:spChg>
        <pc:spChg chg="del">
          <ac:chgData name="OLOUGOUNA Alphonse" userId="507c8934-593c-4df5-89f2-c6197b7c24e4" providerId="ADAL" clId="{E550F38F-1635-48B6-84C7-B487579B21B1}" dt="2023-05-04T14:20:26.568" v="677" actId="478"/>
          <ac:spMkLst>
            <pc:docMk/>
            <pc:sldMk cId="1915554411" sldId="551"/>
            <ac:spMk id="4" creationId="{4F349CA1-97BE-C454-6B85-FC7CC6B2CD7A}"/>
          </ac:spMkLst>
        </pc:spChg>
        <pc:spChg chg="add del mod">
          <ac:chgData name="OLOUGOUNA Alphonse" userId="507c8934-593c-4df5-89f2-c6197b7c24e4" providerId="ADAL" clId="{E550F38F-1635-48B6-84C7-B487579B21B1}" dt="2023-05-04T14:21:42.815" v="684" actId="21"/>
          <ac:spMkLst>
            <pc:docMk/>
            <pc:sldMk cId="1915554411" sldId="551"/>
            <ac:spMk id="5" creationId="{422A0FC9-ADCB-CA7B-359C-8B065EAF7EBD}"/>
          </ac:spMkLst>
        </pc:spChg>
      </pc:sldChg>
      <pc:sldChg chg="addSp delSp modSp new mod modAnim">
        <pc:chgData name="OLOUGOUNA Alphonse" userId="507c8934-593c-4df5-89f2-c6197b7c24e4" providerId="ADAL" clId="{E550F38F-1635-48B6-84C7-B487579B21B1}" dt="2023-05-04T14:23:54.504" v="708" actId="1037"/>
        <pc:sldMkLst>
          <pc:docMk/>
          <pc:sldMk cId="2729097589" sldId="552"/>
        </pc:sldMkLst>
        <pc:spChg chg="del">
          <ac:chgData name="OLOUGOUNA Alphonse" userId="507c8934-593c-4df5-89f2-c6197b7c24e4" providerId="ADAL" clId="{E550F38F-1635-48B6-84C7-B487579B21B1}" dt="2023-05-04T14:22:50.054" v="691" actId="478"/>
          <ac:spMkLst>
            <pc:docMk/>
            <pc:sldMk cId="2729097589" sldId="552"/>
            <ac:spMk id="2" creationId="{CC68F6E1-60A6-0885-771D-FEE9ABA187F4}"/>
          </ac:spMkLst>
        </pc:spChg>
        <pc:spChg chg="del">
          <ac:chgData name="OLOUGOUNA Alphonse" userId="507c8934-593c-4df5-89f2-c6197b7c24e4" providerId="ADAL" clId="{E550F38F-1635-48B6-84C7-B487579B21B1}" dt="2023-05-04T14:22:44.028" v="689" actId="478"/>
          <ac:spMkLst>
            <pc:docMk/>
            <pc:sldMk cId="2729097589" sldId="552"/>
            <ac:spMk id="3" creationId="{287675D9-90FE-688F-EC6B-F5306E92E787}"/>
          </ac:spMkLst>
        </pc:spChg>
        <pc:spChg chg="del">
          <ac:chgData name="OLOUGOUNA Alphonse" userId="507c8934-593c-4df5-89f2-c6197b7c24e4" providerId="ADAL" clId="{E550F38F-1635-48B6-84C7-B487579B21B1}" dt="2023-05-04T14:22:47.794" v="690" actId="478"/>
          <ac:spMkLst>
            <pc:docMk/>
            <pc:sldMk cId="2729097589" sldId="552"/>
            <ac:spMk id="4" creationId="{63D6A64F-CD9B-4F50-A1C1-4A5B4FC54DD6}"/>
          </ac:spMkLst>
        </pc:spChg>
        <pc:spChg chg="add mod">
          <ac:chgData name="OLOUGOUNA Alphonse" userId="507c8934-593c-4df5-89f2-c6197b7c24e4" providerId="ADAL" clId="{E550F38F-1635-48B6-84C7-B487579B21B1}" dt="2023-05-04T14:23:23.894" v="693" actId="1076"/>
          <ac:spMkLst>
            <pc:docMk/>
            <pc:sldMk cId="2729097589" sldId="552"/>
            <ac:spMk id="5" creationId="{1515EEE9-1D27-790D-68AF-914A53467E85}"/>
          </ac:spMkLst>
        </pc:spChg>
        <pc:spChg chg="mod">
          <ac:chgData name="OLOUGOUNA Alphonse" userId="507c8934-593c-4df5-89f2-c6197b7c24e4" providerId="ADAL" clId="{E550F38F-1635-48B6-84C7-B487579B21B1}" dt="2023-05-04T14:23:44.723" v="694"/>
          <ac:spMkLst>
            <pc:docMk/>
            <pc:sldMk cId="2729097589" sldId="552"/>
            <ac:spMk id="7" creationId="{2698B268-BBDB-6A3A-ED99-07C14175A017}"/>
          </ac:spMkLst>
        </pc:spChg>
        <pc:spChg chg="mod">
          <ac:chgData name="OLOUGOUNA Alphonse" userId="507c8934-593c-4df5-89f2-c6197b7c24e4" providerId="ADAL" clId="{E550F38F-1635-48B6-84C7-B487579B21B1}" dt="2023-05-04T14:23:44.723" v="694"/>
          <ac:spMkLst>
            <pc:docMk/>
            <pc:sldMk cId="2729097589" sldId="552"/>
            <ac:spMk id="8" creationId="{35763193-6B00-28C0-70BA-94E729C61A53}"/>
          </ac:spMkLst>
        </pc:spChg>
        <pc:spChg chg="mod">
          <ac:chgData name="OLOUGOUNA Alphonse" userId="507c8934-593c-4df5-89f2-c6197b7c24e4" providerId="ADAL" clId="{E550F38F-1635-48B6-84C7-B487579B21B1}" dt="2023-05-04T14:23:44.723" v="694"/>
          <ac:spMkLst>
            <pc:docMk/>
            <pc:sldMk cId="2729097589" sldId="552"/>
            <ac:spMk id="10" creationId="{9B3F82B7-7323-54FD-685F-4441F3F06C67}"/>
          </ac:spMkLst>
        </pc:spChg>
        <pc:spChg chg="mod">
          <ac:chgData name="OLOUGOUNA Alphonse" userId="507c8934-593c-4df5-89f2-c6197b7c24e4" providerId="ADAL" clId="{E550F38F-1635-48B6-84C7-B487579B21B1}" dt="2023-05-04T14:23:44.723" v="694"/>
          <ac:spMkLst>
            <pc:docMk/>
            <pc:sldMk cId="2729097589" sldId="552"/>
            <ac:spMk id="11" creationId="{789FC0B9-194E-27AA-2C3B-D48F5F14EB59}"/>
          </ac:spMkLst>
        </pc:spChg>
        <pc:spChg chg="mod">
          <ac:chgData name="OLOUGOUNA Alphonse" userId="507c8934-593c-4df5-89f2-c6197b7c24e4" providerId="ADAL" clId="{E550F38F-1635-48B6-84C7-B487579B21B1}" dt="2023-05-04T14:23:44.723" v="694"/>
          <ac:spMkLst>
            <pc:docMk/>
            <pc:sldMk cId="2729097589" sldId="552"/>
            <ac:spMk id="13" creationId="{065607B1-0B95-317C-6B66-C2716E415C39}"/>
          </ac:spMkLst>
        </pc:spChg>
        <pc:spChg chg="mod">
          <ac:chgData name="OLOUGOUNA Alphonse" userId="507c8934-593c-4df5-89f2-c6197b7c24e4" providerId="ADAL" clId="{E550F38F-1635-48B6-84C7-B487579B21B1}" dt="2023-05-04T14:23:44.723" v="694"/>
          <ac:spMkLst>
            <pc:docMk/>
            <pc:sldMk cId="2729097589" sldId="552"/>
            <ac:spMk id="14" creationId="{93AE4B55-1734-01E7-F4AE-E3F247E83E31}"/>
          </ac:spMkLst>
        </pc:spChg>
        <pc:spChg chg="mod">
          <ac:chgData name="OLOUGOUNA Alphonse" userId="507c8934-593c-4df5-89f2-c6197b7c24e4" providerId="ADAL" clId="{E550F38F-1635-48B6-84C7-B487579B21B1}" dt="2023-05-04T14:23:44.723" v="694"/>
          <ac:spMkLst>
            <pc:docMk/>
            <pc:sldMk cId="2729097589" sldId="552"/>
            <ac:spMk id="16" creationId="{DB460FAD-F79E-BE87-6BE5-BDC0B708B786}"/>
          </ac:spMkLst>
        </pc:spChg>
        <pc:spChg chg="mod">
          <ac:chgData name="OLOUGOUNA Alphonse" userId="507c8934-593c-4df5-89f2-c6197b7c24e4" providerId="ADAL" clId="{E550F38F-1635-48B6-84C7-B487579B21B1}" dt="2023-05-04T14:23:44.723" v="694"/>
          <ac:spMkLst>
            <pc:docMk/>
            <pc:sldMk cId="2729097589" sldId="552"/>
            <ac:spMk id="17" creationId="{F01FCE5D-BB49-1AD6-1DAA-619118CD8EAE}"/>
          </ac:spMkLst>
        </pc:spChg>
        <pc:spChg chg="mod">
          <ac:chgData name="OLOUGOUNA Alphonse" userId="507c8934-593c-4df5-89f2-c6197b7c24e4" providerId="ADAL" clId="{E550F38F-1635-48B6-84C7-B487579B21B1}" dt="2023-05-04T14:23:44.723" v="694"/>
          <ac:spMkLst>
            <pc:docMk/>
            <pc:sldMk cId="2729097589" sldId="552"/>
            <ac:spMk id="19" creationId="{B6F1B71E-7AC0-D7CC-4B45-8CDE38299B41}"/>
          </ac:spMkLst>
        </pc:spChg>
        <pc:spChg chg="mod">
          <ac:chgData name="OLOUGOUNA Alphonse" userId="507c8934-593c-4df5-89f2-c6197b7c24e4" providerId="ADAL" clId="{E550F38F-1635-48B6-84C7-B487579B21B1}" dt="2023-05-04T14:23:44.723" v="694"/>
          <ac:spMkLst>
            <pc:docMk/>
            <pc:sldMk cId="2729097589" sldId="552"/>
            <ac:spMk id="20" creationId="{D3E7854D-C263-7BAC-70ED-D68A6D09B63F}"/>
          </ac:spMkLst>
        </pc:spChg>
        <pc:spChg chg="mod">
          <ac:chgData name="OLOUGOUNA Alphonse" userId="507c8934-593c-4df5-89f2-c6197b7c24e4" providerId="ADAL" clId="{E550F38F-1635-48B6-84C7-B487579B21B1}" dt="2023-05-04T14:23:44.723" v="694"/>
          <ac:spMkLst>
            <pc:docMk/>
            <pc:sldMk cId="2729097589" sldId="552"/>
            <ac:spMk id="22" creationId="{81B77249-6624-CB93-6597-033EF34CEED6}"/>
          </ac:spMkLst>
        </pc:spChg>
        <pc:spChg chg="mod">
          <ac:chgData name="OLOUGOUNA Alphonse" userId="507c8934-593c-4df5-89f2-c6197b7c24e4" providerId="ADAL" clId="{E550F38F-1635-48B6-84C7-B487579B21B1}" dt="2023-05-04T14:23:44.723" v="694"/>
          <ac:spMkLst>
            <pc:docMk/>
            <pc:sldMk cId="2729097589" sldId="552"/>
            <ac:spMk id="23" creationId="{E23A771D-F714-6C07-F348-66C22FC6A602}"/>
          </ac:spMkLst>
        </pc:spChg>
        <pc:spChg chg="mod">
          <ac:chgData name="OLOUGOUNA Alphonse" userId="507c8934-593c-4df5-89f2-c6197b7c24e4" providerId="ADAL" clId="{E550F38F-1635-48B6-84C7-B487579B21B1}" dt="2023-05-04T14:23:44.723" v="694"/>
          <ac:spMkLst>
            <pc:docMk/>
            <pc:sldMk cId="2729097589" sldId="552"/>
            <ac:spMk id="25" creationId="{6BA49548-A56F-34C9-A38E-6C1E194DEF10}"/>
          </ac:spMkLst>
        </pc:spChg>
        <pc:spChg chg="mod">
          <ac:chgData name="OLOUGOUNA Alphonse" userId="507c8934-593c-4df5-89f2-c6197b7c24e4" providerId="ADAL" clId="{E550F38F-1635-48B6-84C7-B487579B21B1}" dt="2023-05-04T14:23:44.723" v="694"/>
          <ac:spMkLst>
            <pc:docMk/>
            <pc:sldMk cId="2729097589" sldId="552"/>
            <ac:spMk id="26" creationId="{28885C7A-9789-263A-757A-7A8B574D1A9E}"/>
          </ac:spMkLst>
        </pc:spChg>
        <pc:spChg chg="add mod">
          <ac:chgData name="OLOUGOUNA Alphonse" userId="507c8934-593c-4df5-89f2-c6197b7c24e4" providerId="ADAL" clId="{E550F38F-1635-48B6-84C7-B487579B21B1}" dt="2023-05-04T14:23:54.504" v="708" actId="1037"/>
          <ac:spMkLst>
            <pc:docMk/>
            <pc:sldMk cId="2729097589" sldId="552"/>
            <ac:spMk id="27" creationId="{2B336BD6-C16A-2D44-9BD6-540288603829}"/>
          </ac:spMkLst>
        </pc:spChg>
        <pc:spChg chg="mod">
          <ac:chgData name="OLOUGOUNA Alphonse" userId="507c8934-593c-4df5-89f2-c6197b7c24e4" providerId="ADAL" clId="{E550F38F-1635-48B6-84C7-B487579B21B1}" dt="2023-05-04T14:23:44.723" v="694"/>
          <ac:spMkLst>
            <pc:docMk/>
            <pc:sldMk cId="2729097589" sldId="552"/>
            <ac:spMk id="29" creationId="{907BE898-ACA7-1F3E-F4CA-8C499AD6779E}"/>
          </ac:spMkLst>
        </pc:spChg>
        <pc:spChg chg="mod">
          <ac:chgData name="OLOUGOUNA Alphonse" userId="507c8934-593c-4df5-89f2-c6197b7c24e4" providerId="ADAL" clId="{E550F38F-1635-48B6-84C7-B487579B21B1}" dt="2023-05-04T14:23:44.723" v="694"/>
          <ac:spMkLst>
            <pc:docMk/>
            <pc:sldMk cId="2729097589" sldId="552"/>
            <ac:spMk id="30" creationId="{F18795F3-60DE-B325-7243-FED1AECB3728}"/>
          </ac:spMkLst>
        </pc:spChg>
        <pc:spChg chg="add mod">
          <ac:chgData name="OLOUGOUNA Alphonse" userId="507c8934-593c-4df5-89f2-c6197b7c24e4" providerId="ADAL" clId="{E550F38F-1635-48B6-84C7-B487579B21B1}" dt="2023-05-04T14:23:54.504" v="708" actId="1037"/>
          <ac:spMkLst>
            <pc:docMk/>
            <pc:sldMk cId="2729097589" sldId="552"/>
            <ac:spMk id="31" creationId="{81FB444C-F365-B4C1-FF12-CDE5B03A3B26}"/>
          </ac:spMkLst>
        </pc:spChg>
        <pc:grpChg chg="add mod">
          <ac:chgData name="OLOUGOUNA Alphonse" userId="507c8934-593c-4df5-89f2-c6197b7c24e4" providerId="ADAL" clId="{E550F38F-1635-48B6-84C7-B487579B21B1}" dt="2023-05-04T14:23:54.504" v="708" actId="1037"/>
          <ac:grpSpMkLst>
            <pc:docMk/>
            <pc:sldMk cId="2729097589" sldId="552"/>
            <ac:grpSpMk id="6" creationId="{7D7A94EB-DBC8-32B9-02FD-B2681D47C1CA}"/>
          </ac:grpSpMkLst>
        </pc:grpChg>
        <pc:grpChg chg="add mod">
          <ac:chgData name="OLOUGOUNA Alphonse" userId="507c8934-593c-4df5-89f2-c6197b7c24e4" providerId="ADAL" clId="{E550F38F-1635-48B6-84C7-B487579B21B1}" dt="2023-05-04T14:23:54.504" v="708" actId="1037"/>
          <ac:grpSpMkLst>
            <pc:docMk/>
            <pc:sldMk cId="2729097589" sldId="552"/>
            <ac:grpSpMk id="9" creationId="{D8CF3AA7-632D-A034-CAB6-DA7444313A28}"/>
          </ac:grpSpMkLst>
        </pc:grpChg>
        <pc:grpChg chg="add mod">
          <ac:chgData name="OLOUGOUNA Alphonse" userId="507c8934-593c-4df5-89f2-c6197b7c24e4" providerId="ADAL" clId="{E550F38F-1635-48B6-84C7-B487579B21B1}" dt="2023-05-04T14:23:54.504" v="708" actId="1037"/>
          <ac:grpSpMkLst>
            <pc:docMk/>
            <pc:sldMk cId="2729097589" sldId="552"/>
            <ac:grpSpMk id="12" creationId="{572DE749-4BEC-CC61-C88F-7F2A34BE0B10}"/>
          </ac:grpSpMkLst>
        </pc:grpChg>
        <pc:grpChg chg="add mod">
          <ac:chgData name="OLOUGOUNA Alphonse" userId="507c8934-593c-4df5-89f2-c6197b7c24e4" providerId="ADAL" clId="{E550F38F-1635-48B6-84C7-B487579B21B1}" dt="2023-05-04T14:23:54.504" v="708" actId="1037"/>
          <ac:grpSpMkLst>
            <pc:docMk/>
            <pc:sldMk cId="2729097589" sldId="552"/>
            <ac:grpSpMk id="15" creationId="{72D6D137-E4AF-23EC-462C-D3CE4A1A6AF3}"/>
          </ac:grpSpMkLst>
        </pc:grpChg>
        <pc:grpChg chg="add mod">
          <ac:chgData name="OLOUGOUNA Alphonse" userId="507c8934-593c-4df5-89f2-c6197b7c24e4" providerId="ADAL" clId="{E550F38F-1635-48B6-84C7-B487579B21B1}" dt="2023-05-04T14:23:54.504" v="708" actId="1037"/>
          <ac:grpSpMkLst>
            <pc:docMk/>
            <pc:sldMk cId="2729097589" sldId="552"/>
            <ac:grpSpMk id="18" creationId="{851EB8AB-04AA-5E51-251F-9E24BA3DD1E1}"/>
          </ac:grpSpMkLst>
        </pc:grpChg>
        <pc:grpChg chg="add mod">
          <ac:chgData name="OLOUGOUNA Alphonse" userId="507c8934-593c-4df5-89f2-c6197b7c24e4" providerId="ADAL" clId="{E550F38F-1635-48B6-84C7-B487579B21B1}" dt="2023-05-04T14:23:54.504" v="708" actId="1037"/>
          <ac:grpSpMkLst>
            <pc:docMk/>
            <pc:sldMk cId="2729097589" sldId="552"/>
            <ac:grpSpMk id="21" creationId="{51B1CEF6-E4B9-005C-9FF9-42427D32F7EB}"/>
          </ac:grpSpMkLst>
        </pc:grpChg>
        <pc:grpChg chg="add mod">
          <ac:chgData name="OLOUGOUNA Alphonse" userId="507c8934-593c-4df5-89f2-c6197b7c24e4" providerId="ADAL" clId="{E550F38F-1635-48B6-84C7-B487579B21B1}" dt="2023-05-04T14:23:54.504" v="708" actId="1037"/>
          <ac:grpSpMkLst>
            <pc:docMk/>
            <pc:sldMk cId="2729097589" sldId="552"/>
            <ac:grpSpMk id="24" creationId="{0EE50E75-3FCF-26F0-C600-06E2033DB371}"/>
          </ac:grpSpMkLst>
        </pc:grpChg>
        <pc:grpChg chg="add mod">
          <ac:chgData name="OLOUGOUNA Alphonse" userId="507c8934-593c-4df5-89f2-c6197b7c24e4" providerId="ADAL" clId="{E550F38F-1635-48B6-84C7-B487579B21B1}" dt="2023-05-04T14:23:54.504" v="708" actId="1037"/>
          <ac:grpSpMkLst>
            <pc:docMk/>
            <pc:sldMk cId="2729097589" sldId="552"/>
            <ac:grpSpMk id="28" creationId="{948FD6EA-88E3-B395-A910-85169BEA24FF}"/>
          </ac:grpSpMkLst>
        </pc:grpChg>
      </pc:sldChg>
      <pc:sldChg chg="addSp delSp modSp new mod ord">
        <pc:chgData name="OLOUGOUNA Alphonse" userId="507c8934-593c-4df5-89f2-c6197b7c24e4" providerId="ADAL" clId="{E550F38F-1635-48B6-84C7-B487579B21B1}" dt="2023-05-04T14:20:12.611" v="675"/>
        <pc:sldMkLst>
          <pc:docMk/>
          <pc:sldMk cId="2865908095" sldId="553"/>
        </pc:sldMkLst>
        <pc:spChg chg="del">
          <ac:chgData name="OLOUGOUNA Alphonse" userId="507c8934-593c-4df5-89f2-c6197b7c24e4" providerId="ADAL" clId="{E550F38F-1635-48B6-84C7-B487579B21B1}" dt="2023-05-04T14:13:44.445" v="640" actId="478"/>
          <ac:spMkLst>
            <pc:docMk/>
            <pc:sldMk cId="2865908095" sldId="553"/>
            <ac:spMk id="2" creationId="{65DE1AF1-2475-F4F7-9F55-0E9D6E0041CE}"/>
          </ac:spMkLst>
        </pc:spChg>
        <pc:spChg chg="del">
          <ac:chgData name="OLOUGOUNA Alphonse" userId="507c8934-593c-4df5-89f2-c6197b7c24e4" providerId="ADAL" clId="{E550F38F-1635-48B6-84C7-B487579B21B1}" dt="2023-05-04T14:13:40.714" v="638" actId="478"/>
          <ac:spMkLst>
            <pc:docMk/>
            <pc:sldMk cId="2865908095" sldId="553"/>
            <ac:spMk id="3" creationId="{27546FBD-51A6-0664-4BF0-71AC22F59B81}"/>
          </ac:spMkLst>
        </pc:spChg>
        <pc:spChg chg="del">
          <ac:chgData name="OLOUGOUNA Alphonse" userId="507c8934-593c-4df5-89f2-c6197b7c24e4" providerId="ADAL" clId="{E550F38F-1635-48B6-84C7-B487579B21B1}" dt="2023-05-04T14:13:42.650" v="639" actId="478"/>
          <ac:spMkLst>
            <pc:docMk/>
            <pc:sldMk cId="2865908095" sldId="553"/>
            <ac:spMk id="4" creationId="{DED47A0C-AA65-00D8-13D5-F2D0483C3E4E}"/>
          </ac:spMkLst>
        </pc:spChg>
        <pc:spChg chg="add mod">
          <ac:chgData name="OLOUGOUNA Alphonse" userId="507c8934-593c-4df5-89f2-c6197b7c24e4" providerId="ADAL" clId="{E550F38F-1635-48B6-84C7-B487579B21B1}" dt="2023-05-04T14:15:03.442" v="645" actId="1076"/>
          <ac:spMkLst>
            <pc:docMk/>
            <pc:sldMk cId="2865908095" sldId="553"/>
            <ac:spMk id="5" creationId="{ED8A6B61-FD9C-64CC-227E-105FBD3C4075}"/>
          </ac:spMkLst>
        </pc:spChg>
        <pc:spChg chg="add mod">
          <ac:chgData name="OLOUGOUNA Alphonse" userId="507c8934-593c-4df5-89f2-c6197b7c24e4" providerId="ADAL" clId="{E550F38F-1635-48B6-84C7-B487579B21B1}" dt="2023-05-04T14:15:55.674" v="650" actId="1076"/>
          <ac:spMkLst>
            <pc:docMk/>
            <pc:sldMk cId="2865908095" sldId="553"/>
            <ac:spMk id="7" creationId="{013AE0C4-3151-6ECD-B027-66495E65B30A}"/>
          </ac:spMkLst>
        </pc:spChg>
        <pc:spChg chg="add mod">
          <ac:chgData name="OLOUGOUNA Alphonse" userId="507c8934-593c-4df5-89f2-c6197b7c24e4" providerId="ADAL" clId="{E550F38F-1635-48B6-84C7-B487579B21B1}" dt="2023-05-04T14:19:48.017" v="673" actId="1035"/>
          <ac:spMkLst>
            <pc:docMk/>
            <pc:sldMk cId="2865908095" sldId="553"/>
            <ac:spMk id="12" creationId="{C1AA6D00-BA2D-5F45-7DBE-60A6B308EBF7}"/>
          </ac:spMkLst>
        </pc:spChg>
        <pc:spChg chg="add mod">
          <ac:chgData name="OLOUGOUNA Alphonse" userId="507c8934-593c-4df5-89f2-c6197b7c24e4" providerId="ADAL" clId="{E550F38F-1635-48B6-84C7-B487579B21B1}" dt="2023-05-04T14:19:48.017" v="673" actId="1035"/>
          <ac:spMkLst>
            <pc:docMk/>
            <pc:sldMk cId="2865908095" sldId="553"/>
            <ac:spMk id="13" creationId="{DC8EBD0F-4D96-464C-58E6-6C31BB9C9E32}"/>
          </ac:spMkLst>
        </pc:spChg>
        <pc:spChg chg="add mod">
          <ac:chgData name="OLOUGOUNA Alphonse" userId="507c8934-593c-4df5-89f2-c6197b7c24e4" providerId="ADAL" clId="{E550F38F-1635-48B6-84C7-B487579B21B1}" dt="2023-05-04T14:19:48.017" v="673" actId="1035"/>
          <ac:spMkLst>
            <pc:docMk/>
            <pc:sldMk cId="2865908095" sldId="553"/>
            <ac:spMk id="14" creationId="{416DB948-74FF-3BF9-1673-C2275E3FF5A0}"/>
          </ac:spMkLst>
        </pc:spChg>
        <pc:spChg chg="add mod">
          <ac:chgData name="OLOUGOUNA Alphonse" userId="507c8934-593c-4df5-89f2-c6197b7c24e4" providerId="ADAL" clId="{E550F38F-1635-48B6-84C7-B487579B21B1}" dt="2023-05-04T14:19:48.017" v="673" actId="1035"/>
          <ac:spMkLst>
            <pc:docMk/>
            <pc:sldMk cId="2865908095" sldId="553"/>
            <ac:spMk id="15" creationId="{14E0BFFA-E8AC-86B5-A8FA-1ADE11CD5860}"/>
          </ac:spMkLst>
        </pc:spChg>
        <pc:spChg chg="add mod">
          <ac:chgData name="OLOUGOUNA Alphonse" userId="507c8934-593c-4df5-89f2-c6197b7c24e4" providerId="ADAL" clId="{E550F38F-1635-48B6-84C7-B487579B21B1}" dt="2023-05-04T14:19:48.017" v="673" actId="1035"/>
          <ac:spMkLst>
            <pc:docMk/>
            <pc:sldMk cId="2865908095" sldId="553"/>
            <ac:spMk id="16" creationId="{1D862AEC-F39E-EBE2-059E-81D0EDD966F3}"/>
          </ac:spMkLst>
        </pc:spChg>
        <pc:spChg chg="add mod">
          <ac:chgData name="OLOUGOUNA Alphonse" userId="507c8934-593c-4df5-89f2-c6197b7c24e4" providerId="ADAL" clId="{E550F38F-1635-48B6-84C7-B487579B21B1}" dt="2023-05-04T14:19:48.017" v="673" actId="1035"/>
          <ac:spMkLst>
            <pc:docMk/>
            <pc:sldMk cId="2865908095" sldId="553"/>
            <ac:spMk id="17" creationId="{EAF229EF-E868-08B8-B45E-A5B9B2C61038}"/>
          </ac:spMkLst>
        </pc:spChg>
        <pc:spChg chg="add mod">
          <ac:chgData name="OLOUGOUNA Alphonse" userId="507c8934-593c-4df5-89f2-c6197b7c24e4" providerId="ADAL" clId="{E550F38F-1635-48B6-84C7-B487579B21B1}" dt="2023-05-04T14:19:48.017" v="673" actId="1035"/>
          <ac:spMkLst>
            <pc:docMk/>
            <pc:sldMk cId="2865908095" sldId="553"/>
            <ac:spMk id="18" creationId="{973AC802-7D88-6B00-E34A-2E98FA8B2C76}"/>
          </ac:spMkLst>
        </pc:spChg>
        <pc:spChg chg="add mod">
          <ac:chgData name="OLOUGOUNA Alphonse" userId="507c8934-593c-4df5-89f2-c6197b7c24e4" providerId="ADAL" clId="{E550F38F-1635-48B6-84C7-B487579B21B1}" dt="2023-05-04T14:19:48.017" v="673" actId="1035"/>
          <ac:spMkLst>
            <pc:docMk/>
            <pc:sldMk cId="2865908095" sldId="553"/>
            <ac:spMk id="19" creationId="{36D36F9C-7846-620E-2511-D23F45B4C366}"/>
          </ac:spMkLst>
        </pc:spChg>
        <pc:spChg chg="add mod">
          <ac:chgData name="OLOUGOUNA Alphonse" userId="507c8934-593c-4df5-89f2-c6197b7c24e4" providerId="ADAL" clId="{E550F38F-1635-48B6-84C7-B487579B21B1}" dt="2023-05-04T14:19:48.017" v="673" actId="1035"/>
          <ac:spMkLst>
            <pc:docMk/>
            <pc:sldMk cId="2865908095" sldId="553"/>
            <ac:spMk id="20" creationId="{17FD3F5A-9D55-F0DF-726A-19B7087826E0}"/>
          </ac:spMkLst>
        </pc:spChg>
        <pc:picChg chg="add mod">
          <ac:chgData name="OLOUGOUNA Alphonse" userId="507c8934-593c-4df5-89f2-c6197b7c24e4" providerId="ADAL" clId="{E550F38F-1635-48B6-84C7-B487579B21B1}" dt="2023-05-04T14:15:05.361" v="646" actId="1076"/>
          <ac:picMkLst>
            <pc:docMk/>
            <pc:sldMk cId="2865908095" sldId="553"/>
            <ac:picMk id="6" creationId="{7D0BF81C-AFD1-A930-582E-82DEBA4A074D}"/>
          </ac:picMkLst>
        </pc:picChg>
        <pc:picChg chg="add mod">
          <ac:chgData name="OLOUGOUNA Alphonse" userId="507c8934-593c-4df5-89f2-c6197b7c24e4" providerId="ADAL" clId="{E550F38F-1635-48B6-84C7-B487579B21B1}" dt="2023-05-04T14:19:48.017" v="673" actId="1035"/>
          <ac:picMkLst>
            <pc:docMk/>
            <pc:sldMk cId="2865908095" sldId="553"/>
            <ac:picMk id="8" creationId="{543B9F4C-6750-7278-B58B-471FC9F11996}"/>
          </ac:picMkLst>
        </pc:picChg>
        <pc:picChg chg="add mod">
          <ac:chgData name="OLOUGOUNA Alphonse" userId="507c8934-593c-4df5-89f2-c6197b7c24e4" providerId="ADAL" clId="{E550F38F-1635-48B6-84C7-B487579B21B1}" dt="2023-05-04T14:19:48.017" v="673" actId="1035"/>
          <ac:picMkLst>
            <pc:docMk/>
            <pc:sldMk cId="2865908095" sldId="553"/>
            <ac:picMk id="9" creationId="{44CBFA6B-456D-365A-4881-1BB50C79BD46}"/>
          </ac:picMkLst>
        </pc:picChg>
        <pc:picChg chg="add mod">
          <ac:chgData name="OLOUGOUNA Alphonse" userId="507c8934-593c-4df5-89f2-c6197b7c24e4" providerId="ADAL" clId="{E550F38F-1635-48B6-84C7-B487579B21B1}" dt="2023-05-04T14:19:48.017" v="673" actId="1035"/>
          <ac:picMkLst>
            <pc:docMk/>
            <pc:sldMk cId="2865908095" sldId="553"/>
            <ac:picMk id="10" creationId="{E9E4BF4D-F2DF-539E-E2BD-93B00D41484B}"/>
          </ac:picMkLst>
        </pc:picChg>
        <pc:picChg chg="add mod">
          <ac:chgData name="OLOUGOUNA Alphonse" userId="507c8934-593c-4df5-89f2-c6197b7c24e4" providerId="ADAL" clId="{E550F38F-1635-48B6-84C7-B487579B21B1}" dt="2023-05-04T14:19:48.017" v="673" actId="1035"/>
          <ac:picMkLst>
            <pc:docMk/>
            <pc:sldMk cId="2865908095" sldId="553"/>
            <ac:picMk id="11" creationId="{291AD3AE-291C-94BD-CA76-D0BC16D49129}"/>
          </ac:picMkLst>
        </pc:picChg>
      </pc:sldChg>
      <pc:sldChg chg="addSp delSp modSp new mod">
        <pc:chgData name="OLOUGOUNA Alphonse" userId="507c8934-593c-4df5-89f2-c6197b7c24e4" providerId="ADAL" clId="{E550F38F-1635-48B6-84C7-B487579B21B1}" dt="2023-05-04T14:28:13.276" v="729" actId="14100"/>
        <pc:sldMkLst>
          <pc:docMk/>
          <pc:sldMk cId="2692122508" sldId="554"/>
        </pc:sldMkLst>
        <pc:spChg chg="del">
          <ac:chgData name="OLOUGOUNA Alphonse" userId="507c8934-593c-4df5-89f2-c6197b7c24e4" providerId="ADAL" clId="{E550F38F-1635-48B6-84C7-B487579B21B1}" dt="2023-05-04T14:24:20.605" v="712" actId="478"/>
          <ac:spMkLst>
            <pc:docMk/>
            <pc:sldMk cId="2692122508" sldId="554"/>
            <ac:spMk id="2" creationId="{3CE233CC-B3ED-5AD4-11EC-A4FC0DE6D2B0}"/>
          </ac:spMkLst>
        </pc:spChg>
        <pc:spChg chg="del">
          <ac:chgData name="OLOUGOUNA Alphonse" userId="507c8934-593c-4df5-89f2-c6197b7c24e4" providerId="ADAL" clId="{E550F38F-1635-48B6-84C7-B487579B21B1}" dt="2023-05-04T14:24:12.925" v="709" actId="478"/>
          <ac:spMkLst>
            <pc:docMk/>
            <pc:sldMk cId="2692122508" sldId="554"/>
            <ac:spMk id="3" creationId="{438C8A47-FFFC-41C5-6AC5-760213E84E78}"/>
          </ac:spMkLst>
        </pc:spChg>
        <pc:spChg chg="del mod">
          <ac:chgData name="OLOUGOUNA Alphonse" userId="507c8934-593c-4df5-89f2-c6197b7c24e4" providerId="ADAL" clId="{E550F38F-1635-48B6-84C7-B487579B21B1}" dt="2023-05-04T14:24:17.604" v="711" actId="478"/>
          <ac:spMkLst>
            <pc:docMk/>
            <pc:sldMk cId="2692122508" sldId="554"/>
            <ac:spMk id="4" creationId="{A327C615-1EC9-FC2B-5F75-2CA05FAA1731}"/>
          </ac:spMkLst>
        </pc:spChg>
        <pc:spChg chg="add mod">
          <ac:chgData name="OLOUGOUNA Alphonse" userId="507c8934-593c-4df5-89f2-c6197b7c24e4" providerId="ADAL" clId="{E550F38F-1635-48B6-84C7-B487579B21B1}" dt="2023-05-04T14:24:33.274" v="714" actId="1076"/>
          <ac:spMkLst>
            <pc:docMk/>
            <pc:sldMk cId="2692122508" sldId="554"/>
            <ac:spMk id="5" creationId="{6A4803FC-01CF-2125-C2B2-C100DBEA9F57}"/>
          </ac:spMkLst>
        </pc:spChg>
        <pc:spChg chg="add mod">
          <ac:chgData name="OLOUGOUNA Alphonse" userId="507c8934-593c-4df5-89f2-c6197b7c24e4" providerId="ADAL" clId="{E550F38F-1635-48B6-84C7-B487579B21B1}" dt="2023-05-04T14:24:47.059" v="716" actId="1076"/>
          <ac:spMkLst>
            <pc:docMk/>
            <pc:sldMk cId="2692122508" sldId="554"/>
            <ac:spMk id="6" creationId="{4F30C05F-C21E-8E3E-80D9-CA73184DDD5F}"/>
          </ac:spMkLst>
        </pc:spChg>
        <pc:spChg chg="add mod">
          <ac:chgData name="OLOUGOUNA Alphonse" userId="507c8934-593c-4df5-89f2-c6197b7c24e4" providerId="ADAL" clId="{E550F38F-1635-48B6-84C7-B487579B21B1}" dt="2023-05-04T14:26:25.731" v="723" actId="1038"/>
          <ac:spMkLst>
            <pc:docMk/>
            <pc:sldMk cId="2692122508" sldId="554"/>
            <ac:spMk id="8" creationId="{0D0ACB22-FA25-5E5B-BCD7-329E2524C18D}"/>
          </ac:spMkLst>
        </pc:spChg>
        <pc:picChg chg="add mod">
          <ac:chgData name="OLOUGOUNA Alphonse" userId="507c8934-593c-4df5-89f2-c6197b7c24e4" providerId="ADAL" clId="{E550F38F-1635-48B6-84C7-B487579B21B1}" dt="2023-05-04T14:25:22.177" v="718" actId="1076"/>
          <ac:picMkLst>
            <pc:docMk/>
            <pc:sldMk cId="2692122508" sldId="554"/>
            <ac:picMk id="7" creationId="{82677167-ED53-1DF7-8E91-566638E519C0}"/>
          </ac:picMkLst>
        </pc:picChg>
        <pc:picChg chg="add mod">
          <ac:chgData name="OLOUGOUNA Alphonse" userId="507c8934-593c-4df5-89f2-c6197b7c24e4" providerId="ADAL" clId="{E550F38F-1635-48B6-84C7-B487579B21B1}" dt="2023-05-04T14:28:13.276" v="729" actId="14100"/>
          <ac:picMkLst>
            <pc:docMk/>
            <pc:sldMk cId="2692122508" sldId="554"/>
            <ac:picMk id="9" creationId="{04BB9AE3-2AE2-D809-96EA-CD909F1166CF}"/>
          </ac:picMkLst>
        </pc:picChg>
      </pc:sldChg>
      <pc:sldChg chg="addSp delSp modSp new mod">
        <pc:chgData name="OLOUGOUNA Alphonse" userId="507c8934-593c-4df5-89f2-c6197b7c24e4" providerId="ADAL" clId="{E550F38F-1635-48B6-84C7-B487579B21B1}" dt="2023-05-04T14:21:56.985" v="687" actId="1076"/>
        <pc:sldMkLst>
          <pc:docMk/>
          <pc:sldMk cId="3784092551" sldId="555"/>
        </pc:sldMkLst>
        <pc:spChg chg="del">
          <ac:chgData name="OLOUGOUNA Alphonse" userId="507c8934-593c-4df5-89f2-c6197b7c24e4" providerId="ADAL" clId="{E550F38F-1635-48B6-84C7-B487579B21B1}" dt="2023-05-04T14:21:46.251" v="685"/>
          <ac:spMkLst>
            <pc:docMk/>
            <pc:sldMk cId="3784092551" sldId="555"/>
            <ac:spMk id="2" creationId="{9A23CBDF-CBA6-A0A7-10A1-595A70267DF8}"/>
          </ac:spMkLst>
        </pc:spChg>
        <pc:spChg chg="add mod">
          <ac:chgData name="OLOUGOUNA Alphonse" userId="507c8934-593c-4df5-89f2-c6197b7c24e4" providerId="ADAL" clId="{E550F38F-1635-48B6-84C7-B487579B21B1}" dt="2023-05-04T14:21:56.985" v="687" actId="1076"/>
          <ac:spMkLst>
            <pc:docMk/>
            <pc:sldMk cId="3784092551" sldId="555"/>
            <ac:spMk id="3" creationId="{B48E949B-4BC9-DD22-3DF7-B3CC7A8CDB76}"/>
          </ac:spMkLst>
        </pc:spChg>
      </pc:sldChg>
      <pc:sldChg chg="new del">
        <pc:chgData name="OLOUGOUNA Alphonse" userId="507c8934-593c-4df5-89f2-c6197b7c24e4" providerId="ADAL" clId="{E550F38F-1635-48B6-84C7-B487579B21B1}" dt="2023-05-04T14:42:59.055" v="731" actId="47"/>
        <pc:sldMkLst>
          <pc:docMk/>
          <pc:sldMk cId="635858010" sldId="556"/>
        </pc:sldMkLst>
      </pc:sldChg>
      <pc:sldChg chg="addSp delSp modSp new mod">
        <pc:chgData name="OLOUGOUNA Alphonse" userId="507c8934-593c-4df5-89f2-c6197b7c24e4" providerId="ADAL" clId="{E550F38F-1635-48B6-84C7-B487579B21B1}" dt="2023-05-04T14:43:22.618" v="735" actId="1076"/>
        <pc:sldMkLst>
          <pc:docMk/>
          <pc:sldMk cId="2576656678" sldId="556"/>
        </pc:sldMkLst>
        <pc:spChg chg="del">
          <ac:chgData name="OLOUGOUNA Alphonse" userId="507c8934-593c-4df5-89f2-c6197b7c24e4" providerId="ADAL" clId="{E550F38F-1635-48B6-84C7-B487579B21B1}" dt="2023-05-04T14:43:14.479" v="733" actId="478"/>
          <ac:spMkLst>
            <pc:docMk/>
            <pc:sldMk cId="2576656678" sldId="556"/>
            <ac:spMk id="2" creationId="{D03BE9DF-92F1-FE4B-EA22-EE818C4A6072}"/>
          </ac:spMkLst>
        </pc:spChg>
        <pc:spChg chg="add mod">
          <ac:chgData name="OLOUGOUNA Alphonse" userId="507c8934-593c-4df5-89f2-c6197b7c24e4" providerId="ADAL" clId="{E550F38F-1635-48B6-84C7-B487579B21B1}" dt="2023-05-04T14:43:22.618" v="735" actId="1076"/>
          <ac:spMkLst>
            <pc:docMk/>
            <pc:sldMk cId="2576656678" sldId="556"/>
            <ac:spMk id="3" creationId="{0A116E81-C727-ADB3-A859-B0544788FBE4}"/>
          </ac:spMkLst>
        </pc:spChg>
      </pc:sldChg>
      <pc:sldChg chg="new del">
        <pc:chgData name="OLOUGOUNA Alphonse" userId="507c8934-593c-4df5-89f2-c6197b7c24e4" providerId="ADAL" clId="{E550F38F-1635-48B6-84C7-B487579B21B1}" dt="2023-05-04T14:46:11.213" v="741" actId="47"/>
        <pc:sldMkLst>
          <pc:docMk/>
          <pc:sldMk cId="258157116" sldId="557"/>
        </pc:sldMkLst>
      </pc:sldChg>
      <pc:sldChg chg="addSp delSp modSp new mod">
        <pc:chgData name="OLOUGOUNA Alphonse" userId="507c8934-593c-4df5-89f2-c6197b7c24e4" providerId="ADAL" clId="{E550F38F-1635-48B6-84C7-B487579B21B1}" dt="2023-05-04T14:46:30.159" v="744"/>
        <pc:sldMkLst>
          <pc:docMk/>
          <pc:sldMk cId="1761069939" sldId="557"/>
        </pc:sldMkLst>
        <pc:spChg chg="del">
          <ac:chgData name="OLOUGOUNA Alphonse" userId="507c8934-593c-4df5-89f2-c6197b7c24e4" providerId="ADAL" clId="{E550F38F-1635-48B6-84C7-B487579B21B1}" dt="2023-05-04T14:46:28.627" v="743" actId="478"/>
          <ac:spMkLst>
            <pc:docMk/>
            <pc:sldMk cId="1761069939" sldId="557"/>
            <ac:spMk id="2" creationId="{B15CCA37-91E0-B3D8-B6E7-97C8ED31D976}"/>
          </ac:spMkLst>
        </pc:spChg>
        <pc:spChg chg="add mod">
          <ac:chgData name="OLOUGOUNA Alphonse" userId="507c8934-593c-4df5-89f2-c6197b7c24e4" providerId="ADAL" clId="{E550F38F-1635-48B6-84C7-B487579B21B1}" dt="2023-05-04T14:46:30.159" v="744"/>
          <ac:spMkLst>
            <pc:docMk/>
            <pc:sldMk cId="1761069939" sldId="557"/>
            <ac:spMk id="3" creationId="{5322DDBA-7270-97D1-75EE-FAE1DB6D0308}"/>
          </ac:spMkLst>
        </pc:spChg>
      </pc:sldChg>
    </pc:docChg>
  </pc:docChgLst>
  <pc:docChgLst>
    <pc:chgData name="BENITO Jean-Vincent" userId="099f77e7-ceb5-4e33-be90-3a82b356dd19" providerId="ADAL" clId="{5AC5FB52-6AF4-4906-AE07-AAB5B8CE1BD3}"/>
    <pc:docChg chg="custSel modSld modNotesMaster modHandout">
      <pc:chgData name="BENITO Jean-Vincent" userId="099f77e7-ceb5-4e33-be90-3a82b356dd19" providerId="ADAL" clId="{5AC5FB52-6AF4-4906-AE07-AAB5B8CE1BD3}" dt="2023-06-12T13:48:27.545" v="83"/>
      <pc:docMkLst>
        <pc:docMk/>
      </pc:docMkLst>
      <pc:sldChg chg="addSp delSp modSp mod">
        <pc:chgData name="BENITO Jean-Vincent" userId="099f77e7-ceb5-4e33-be90-3a82b356dd19" providerId="ADAL" clId="{5AC5FB52-6AF4-4906-AE07-AAB5B8CE1BD3}" dt="2023-05-29T09:29:59.463" v="82" actId="207"/>
        <pc:sldMkLst>
          <pc:docMk/>
          <pc:sldMk cId="4177119782" sldId="548"/>
        </pc:sldMkLst>
        <pc:spChg chg="add mod">
          <ac:chgData name="BENITO Jean-Vincent" userId="099f77e7-ceb5-4e33-be90-3a82b356dd19" providerId="ADAL" clId="{5AC5FB52-6AF4-4906-AE07-AAB5B8CE1BD3}" dt="2023-05-29T09:29:42.594" v="79" actId="207"/>
          <ac:spMkLst>
            <pc:docMk/>
            <pc:sldMk cId="4177119782" sldId="548"/>
            <ac:spMk id="2" creationId="{C4B6948A-3072-3EFE-D232-4578E49FCD0A}"/>
          </ac:spMkLst>
        </pc:spChg>
        <pc:spChg chg="add mod">
          <ac:chgData name="BENITO Jean-Vincent" userId="099f77e7-ceb5-4e33-be90-3a82b356dd19" providerId="ADAL" clId="{5AC5FB52-6AF4-4906-AE07-AAB5B8CE1BD3}" dt="2023-05-29T09:29:50.267" v="80" actId="207"/>
          <ac:spMkLst>
            <pc:docMk/>
            <pc:sldMk cId="4177119782" sldId="548"/>
            <ac:spMk id="3" creationId="{EADC4439-46EE-44A6-9DE3-0F719128C707}"/>
          </ac:spMkLst>
        </pc:spChg>
        <pc:spChg chg="add mod">
          <ac:chgData name="BENITO Jean-Vincent" userId="099f77e7-ceb5-4e33-be90-3a82b356dd19" providerId="ADAL" clId="{5AC5FB52-6AF4-4906-AE07-AAB5B8CE1BD3}" dt="2023-05-29T09:29:59.463" v="82" actId="207"/>
          <ac:spMkLst>
            <pc:docMk/>
            <pc:sldMk cId="4177119782" sldId="548"/>
            <ac:spMk id="4" creationId="{729B1071-834C-AA76-E012-7A56B6D12999}"/>
          </ac:spMkLst>
        </pc:spChg>
        <pc:spChg chg="mod">
          <ac:chgData name="BENITO Jean-Vincent" userId="099f77e7-ceb5-4e33-be90-3a82b356dd19" providerId="ADAL" clId="{5AC5FB52-6AF4-4906-AE07-AAB5B8CE1BD3}" dt="2023-05-29T09:23:02.007" v="23" actId="1076"/>
          <ac:spMkLst>
            <pc:docMk/>
            <pc:sldMk cId="4177119782" sldId="548"/>
            <ac:spMk id="14" creationId="{2B5C3F3F-9CAF-719B-6C95-DB708A551896}"/>
          </ac:spMkLst>
        </pc:spChg>
        <pc:spChg chg="mod">
          <ac:chgData name="BENITO Jean-Vincent" userId="099f77e7-ceb5-4e33-be90-3a82b356dd19" providerId="ADAL" clId="{5AC5FB52-6AF4-4906-AE07-AAB5B8CE1BD3}" dt="2023-05-29T09:29:32.013" v="78" actId="207"/>
          <ac:spMkLst>
            <pc:docMk/>
            <pc:sldMk cId="4177119782" sldId="548"/>
            <ac:spMk id="24" creationId="{602AA478-3EAE-489B-14B6-6D3D48C29362}"/>
          </ac:spMkLst>
        </pc:spChg>
        <pc:spChg chg="del">
          <ac:chgData name="BENITO Jean-Vincent" userId="099f77e7-ceb5-4e33-be90-3a82b356dd19" providerId="ADAL" clId="{5AC5FB52-6AF4-4906-AE07-AAB5B8CE1BD3}" dt="2023-05-29T09:20:55.162" v="2" actId="478"/>
          <ac:spMkLst>
            <pc:docMk/>
            <pc:sldMk cId="4177119782" sldId="548"/>
            <ac:spMk id="25" creationId="{10AFB8E0-A34B-96AB-895D-F5A50C31B183}"/>
          </ac:spMkLst>
        </pc:spChg>
        <pc:spChg chg="del">
          <ac:chgData name="BENITO Jean-Vincent" userId="099f77e7-ceb5-4e33-be90-3a82b356dd19" providerId="ADAL" clId="{5AC5FB52-6AF4-4906-AE07-AAB5B8CE1BD3}" dt="2023-05-29T09:20:58.053" v="3" actId="478"/>
          <ac:spMkLst>
            <pc:docMk/>
            <pc:sldMk cId="4177119782" sldId="548"/>
            <ac:spMk id="26" creationId="{00630B34-C4FA-5CD4-53F9-4D865A19AB43}"/>
          </ac:spMkLst>
        </pc:spChg>
        <pc:spChg chg="mod">
          <ac:chgData name="BENITO Jean-Vincent" userId="099f77e7-ceb5-4e33-be90-3a82b356dd19" providerId="ADAL" clId="{5AC5FB52-6AF4-4906-AE07-AAB5B8CE1BD3}" dt="2023-05-29T09:29:54.044" v="81" actId="207"/>
          <ac:spMkLst>
            <pc:docMk/>
            <pc:sldMk cId="4177119782" sldId="548"/>
            <ac:spMk id="27" creationId="{A0E83381-99C0-E88C-ED78-CAA2C3527DD8}"/>
          </ac:spMkLst>
        </pc:spChg>
        <pc:spChg chg="mod">
          <ac:chgData name="BENITO Jean-Vincent" userId="099f77e7-ceb5-4e33-be90-3a82b356dd19" providerId="ADAL" clId="{5AC5FB52-6AF4-4906-AE07-AAB5B8CE1BD3}" dt="2023-05-29T09:24:31.735" v="57" actId="1076"/>
          <ac:spMkLst>
            <pc:docMk/>
            <pc:sldMk cId="4177119782" sldId="548"/>
            <ac:spMk id="28" creationId="{6A4D78CC-2E4E-710E-7B8B-BE3C2F5B1B91}"/>
          </ac:spMkLst>
        </pc:spChg>
        <pc:cxnChg chg="mod">
          <ac:chgData name="BENITO Jean-Vincent" userId="099f77e7-ceb5-4e33-be90-3a82b356dd19" providerId="ADAL" clId="{5AC5FB52-6AF4-4906-AE07-AAB5B8CE1BD3}" dt="2023-05-29T09:22:01.422" v="13" actId="1076"/>
          <ac:cxnSpMkLst>
            <pc:docMk/>
            <pc:sldMk cId="4177119782" sldId="548"/>
            <ac:cxnSpMk id="8" creationId="{06598204-8E28-8D3C-66A1-B40E06A64297}"/>
          </ac:cxnSpMkLst>
        </pc:cxnChg>
        <pc:cxnChg chg="mod">
          <ac:chgData name="BENITO Jean-Vincent" userId="099f77e7-ceb5-4e33-be90-3a82b356dd19" providerId="ADAL" clId="{5AC5FB52-6AF4-4906-AE07-AAB5B8CE1BD3}" dt="2023-05-29T09:22:01.422" v="13" actId="1076"/>
          <ac:cxnSpMkLst>
            <pc:docMk/>
            <pc:sldMk cId="4177119782" sldId="548"/>
            <ac:cxnSpMk id="10" creationId="{CFF926D8-588A-95E9-DDE3-3253EF986BAD}"/>
          </ac:cxnSpMkLst>
        </pc:cxnChg>
        <pc:cxnChg chg="mod">
          <ac:chgData name="BENITO Jean-Vincent" userId="099f77e7-ceb5-4e33-be90-3a82b356dd19" providerId="ADAL" clId="{5AC5FB52-6AF4-4906-AE07-AAB5B8CE1BD3}" dt="2023-05-29T09:22:01.422" v="13" actId="1076"/>
          <ac:cxnSpMkLst>
            <pc:docMk/>
            <pc:sldMk cId="4177119782" sldId="548"/>
            <ac:cxnSpMk id="11" creationId="{2281EAC6-67BC-3973-3B8C-F57A427ED1B0}"/>
          </ac:cxnSpMkLst>
        </pc:cxnChg>
        <pc:cxnChg chg="mod">
          <ac:chgData name="BENITO Jean-Vincent" userId="099f77e7-ceb5-4e33-be90-3a82b356dd19" providerId="ADAL" clId="{5AC5FB52-6AF4-4906-AE07-AAB5B8CE1BD3}" dt="2023-05-29T09:22:01.422" v="13" actId="1076"/>
          <ac:cxnSpMkLst>
            <pc:docMk/>
            <pc:sldMk cId="4177119782" sldId="548"/>
            <ac:cxnSpMk id="12" creationId="{A4AA8EE2-7D0E-F435-122F-B34EEB9D3F5C}"/>
          </ac:cxnSpMkLst>
        </pc:cxnChg>
        <pc:cxnChg chg="mod">
          <ac:chgData name="BENITO Jean-Vincent" userId="099f77e7-ceb5-4e33-be90-3a82b356dd19" providerId="ADAL" clId="{5AC5FB52-6AF4-4906-AE07-AAB5B8CE1BD3}" dt="2023-05-29T09:22:01.422" v="13" actId="1076"/>
          <ac:cxnSpMkLst>
            <pc:docMk/>
            <pc:sldMk cId="4177119782" sldId="548"/>
            <ac:cxnSpMk id="13" creationId="{12FA817F-FE4F-3BAA-87E1-8359FBCBB9D6}"/>
          </ac:cxnSpMkLst>
        </pc:cxnChg>
        <pc:cxnChg chg="mod">
          <ac:chgData name="BENITO Jean-Vincent" userId="099f77e7-ceb5-4e33-be90-3a82b356dd19" providerId="ADAL" clId="{5AC5FB52-6AF4-4906-AE07-AAB5B8CE1BD3}" dt="2023-05-29T09:22:01.422" v="13" actId="1076"/>
          <ac:cxnSpMkLst>
            <pc:docMk/>
            <pc:sldMk cId="4177119782" sldId="548"/>
            <ac:cxnSpMk id="15" creationId="{E30A1B18-12B9-C9E9-87B0-145586B5D249}"/>
          </ac:cxnSpMkLst>
        </pc:cxnChg>
        <pc:cxnChg chg="add mod">
          <ac:chgData name="BENITO Jean-Vincent" userId="099f77e7-ceb5-4e33-be90-3a82b356dd19" providerId="ADAL" clId="{5AC5FB52-6AF4-4906-AE07-AAB5B8CE1BD3}" dt="2023-05-29T09:26:17.008" v="76" actId="14100"/>
          <ac:cxnSpMkLst>
            <pc:docMk/>
            <pc:sldMk cId="4177119782" sldId="548"/>
            <ac:cxnSpMk id="16" creationId="{8CEFAA5D-3EE0-D780-D1BC-DB8DA6B94D63}"/>
          </ac:cxnSpMkLst>
        </pc:cxnChg>
        <pc:cxnChg chg="add del mod">
          <ac:chgData name="BENITO Jean-Vincent" userId="099f77e7-ceb5-4e33-be90-3a82b356dd19" providerId="ADAL" clId="{5AC5FB52-6AF4-4906-AE07-AAB5B8CE1BD3}" dt="2023-05-29T09:24:54.705" v="63" actId="478"/>
          <ac:cxnSpMkLst>
            <pc:docMk/>
            <pc:sldMk cId="4177119782" sldId="548"/>
            <ac:cxnSpMk id="19" creationId="{4E873197-22C6-CFA9-8C15-893FE025D3A8}"/>
          </ac:cxnSpMkLst>
        </pc:cxnChg>
        <pc:cxnChg chg="add mod">
          <ac:chgData name="BENITO Jean-Vincent" userId="099f77e7-ceb5-4e33-be90-3a82b356dd19" providerId="ADAL" clId="{5AC5FB52-6AF4-4906-AE07-AAB5B8CE1BD3}" dt="2023-05-29T09:26:24.441" v="77" actId="14100"/>
          <ac:cxnSpMkLst>
            <pc:docMk/>
            <pc:sldMk cId="4177119782" sldId="548"/>
            <ac:cxnSpMk id="20" creationId="{A8D689AB-C88E-0893-D60E-BA2B57F23D2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9202" cy="512304"/>
          </a:xfrm>
          <a:prstGeom prst="rect">
            <a:avLst/>
          </a:prstGeom>
        </p:spPr>
        <p:txBody>
          <a:bodyPr vert="horz" lIns="94788" tIns="47394" rIns="94788" bIns="47394"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4023204" y="0"/>
            <a:ext cx="3079202" cy="512304"/>
          </a:xfrm>
          <a:prstGeom prst="rect">
            <a:avLst/>
          </a:prstGeom>
        </p:spPr>
        <p:txBody>
          <a:bodyPr vert="horz" lIns="94788" tIns="47394" rIns="94788" bIns="47394" rtlCol="0"/>
          <a:lstStyle>
            <a:lvl1pPr algn="r">
              <a:defRPr sz="1200"/>
            </a:lvl1pPr>
          </a:lstStyle>
          <a:p>
            <a:pPr>
              <a:defRPr/>
            </a:pPr>
            <a:fld id="{37922EEF-82B6-4949-A784-CF9766F2C959}" type="datetimeFigureOut">
              <a:rPr lang="fr-FR"/>
              <a:pPr>
                <a:defRPr/>
              </a:pPr>
              <a:t>15/06/2023</a:t>
            </a:fld>
            <a:endParaRPr lang="fr-FR"/>
          </a:p>
        </p:txBody>
      </p:sp>
      <p:sp>
        <p:nvSpPr>
          <p:cNvPr id="4" name="Espace réservé du pied de page 3"/>
          <p:cNvSpPr>
            <a:spLocks noGrp="1"/>
          </p:cNvSpPr>
          <p:nvPr>
            <p:ph type="ftr" sz="quarter" idx="2"/>
          </p:nvPr>
        </p:nvSpPr>
        <p:spPr>
          <a:xfrm>
            <a:off x="0" y="9720674"/>
            <a:ext cx="3079202" cy="512303"/>
          </a:xfrm>
          <a:prstGeom prst="rect">
            <a:avLst/>
          </a:prstGeom>
        </p:spPr>
        <p:txBody>
          <a:bodyPr vert="horz" lIns="94788" tIns="47394" rIns="94788" bIns="47394"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4023204" y="9720674"/>
            <a:ext cx="3079202" cy="512303"/>
          </a:xfrm>
          <a:prstGeom prst="rect">
            <a:avLst/>
          </a:prstGeom>
        </p:spPr>
        <p:txBody>
          <a:bodyPr vert="horz" lIns="94788" tIns="47394" rIns="94788" bIns="47394" rtlCol="0" anchor="b"/>
          <a:lstStyle>
            <a:lvl1pPr algn="r">
              <a:defRPr sz="1200"/>
            </a:lvl1pPr>
          </a:lstStyle>
          <a:p>
            <a:pPr>
              <a:defRPr/>
            </a:pPr>
            <a:fld id="{E3208515-F9A3-482E-9E9C-BB6C11D21BB2}" type="slidenum">
              <a:rPr lang="fr-FR"/>
              <a:pPr>
                <a:defRPr/>
              </a:pPr>
              <a:t>‹N°›</a:t>
            </a:fld>
            <a:endParaRPr lang="fr-FR"/>
          </a:p>
        </p:txBody>
      </p:sp>
    </p:spTree>
    <p:extLst>
      <p:ext uri="{BB962C8B-B14F-4D97-AF65-F5344CB8AC3E}">
        <p14:creationId xmlns:p14="http://schemas.microsoft.com/office/powerpoint/2010/main" val="195087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9202" cy="512304"/>
          </a:xfrm>
          <a:prstGeom prst="rect">
            <a:avLst/>
          </a:prstGeom>
        </p:spPr>
        <p:txBody>
          <a:bodyPr vert="horz" lIns="94788" tIns="47394" rIns="94788" bIns="47394" rtlCol="0"/>
          <a:lstStyle>
            <a:lvl1pPr algn="l">
              <a:defRPr sz="1200"/>
            </a:lvl1pPr>
          </a:lstStyle>
          <a:p>
            <a:pPr>
              <a:defRPr/>
            </a:pPr>
            <a:endParaRPr lang="fr-FR"/>
          </a:p>
        </p:txBody>
      </p:sp>
      <p:sp>
        <p:nvSpPr>
          <p:cNvPr id="3" name="Espace réservé de la date 2"/>
          <p:cNvSpPr>
            <a:spLocks noGrp="1"/>
          </p:cNvSpPr>
          <p:nvPr>
            <p:ph type="dt" idx="1"/>
          </p:nvPr>
        </p:nvSpPr>
        <p:spPr>
          <a:xfrm>
            <a:off x="4023204" y="0"/>
            <a:ext cx="3079202" cy="512304"/>
          </a:xfrm>
          <a:prstGeom prst="rect">
            <a:avLst/>
          </a:prstGeom>
        </p:spPr>
        <p:txBody>
          <a:bodyPr vert="horz" lIns="94788" tIns="47394" rIns="94788" bIns="47394" rtlCol="0"/>
          <a:lstStyle>
            <a:lvl1pPr algn="r">
              <a:defRPr sz="1200"/>
            </a:lvl1pPr>
          </a:lstStyle>
          <a:p>
            <a:pPr>
              <a:defRPr/>
            </a:pPr>
            <a:fld id="{D89CF707-2695-404B-93F6-A178FF85B7C3}" type="datetimeFigureOut">
              <a:rPr lang="fr-FR"/>
              <a:pPr>
                <a:defRPr/>
              </a:pPr>
              <a:t>15/06/2023</a:t>
            </a:fld>
            <a:endParaRPr lang="fr-FR"/>
          </a:p>
        </p:txBody>
      </p:sp>
      <p:sp>
        <p:nvSpPr>
          <p:cNvPr id="4" name="Espace réservé de l'image des diapositives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88" tIns="47394" rIns="94788" bIns="47394" rtlCol="0" anchor="ctr"/>
          <a:lstStyle/>
          <a:p>
            <a:pPr lvl="0"/>
            <a:endParaRPr lang="fr-FR" noProof="0"/>
          </a:p>
        </p:txBody>
      </p:sp>
      <p:sp>
        <p:nvSpPr>
          <p:cNvPr id="5" name="Espace réservé des commentaires 4"/>
          <p:cNvSpPr>
            <a:spLocks noGrp="1"/>
          </p:cNvSpPr>
          <p:nvPr>
            <p:ph type="body" sz="quarter" idx="3"/>
          </p:nvPr>
        </p:nvSpPr>
        <p:spPr>
          <a:xfrm>
            <a:off x="710076" y="4861156"/>
            <a:ext cx="5683914" cy="4605821"/>
          </a:xfrm>
          <a:prstGeom prst="rect">
            <a:avLst/>
          </a:prstGeom>
        </p:spPr>
        <p:txBody>
          <a:bodyPr vert="horz" lIns="94788" tIns="47394" rIns="94788" bIns="4739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0674"/>
            <a:ext cx="3079202" cy="512303"/>
          </a:xfrm>
          <a:prstGeom prst="rect">
            <a:avLst/>
          </a:prstGeom>
        </p:spPr>
        <p:txBody>
          <a:bodyPr vert="horz" lIns="94788" tIns="47394" rIns="94788" bIns="47394"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4023204" y="9720674"/>
            <a:ext cx="3079202" cy="512303"/>
          </a:xfrm>
          <a:prstGeom prst="rect">
            <a:avLst/>
          </a:prstGeom>
        </p:spPr>
        <p:txBody>
          <a:bodyPr vert="horz" lIns="94788" tIns="47394" rIns="94788" bIns="47394" rtlCol="0" anchor="b"/>
          <a:lstStyle>
            <a:lvl1pPr algn="r">
              <a:defRPr sz="1200"/>
            </a:lvl1pPr>
          </a:lstStyle>
          <a:p>
            <a:pPr>
              <a:defRPr/>
            </a:pPr>
            <a:fld id="{B5022B2C-07FE-447C-A6C0-18CD00AAD7C4}" type="slidenum">
              <a:rPr lang="fr-FR"/>
              <a:pPr>
                <a:defRPr/>
              </a:pPr>
              <a:t>‹N°›</a:t>
            </a:fld>
            <a:endParaRPr lang="fr-FR"/>
          </a:p>
        </p:txBody>
      </p:sp>
    </p:spTree>
    <p:extLst>
      <p:ext uri="{BB962C8B-B14F-4D97-AF65-F5344CB8AC3E}">
        <p14:creationId xmlns:p14="http://schemas.microsoft.com/office/powerpoint/2010/main" val="458147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A8C19C8-C257-5456-4DB6-A875F3DA53B6}"/>
              </a:ext>
            </a:extLst>
          </p:cNvPr>
          <p:cNvSpPr>
            <a:spLocks noGrp="1"/>
          </p:cNvSpPr>
          <p:nvPr>
            <p:ph sz="quarter" idx="10" hasCustomPrompt="1"/>
          </p:nvPr>
        </p:nvSpPr>
        <p:spPr>
          <a:xfrm>
            <a:off x="250825" y="3644901"/>
            <a:ext cx="4176713" cy="478526"/>
          </a:xfrm>
        </p:spPr>
        <p:txBody>
          <a:bodyPr>
            <a:normAutofit/>
          </a:bodyPr>
          <a:lstStyle>
            <a:lvl1pPr marL="0" indent="0">
              <a:buNone/>
              <a:defRPr sz="2000" b="1" u="none">
                <a:solidFill>
                  <a:schemeClr val="tx1"/>
                </a:solidFill>
              </a:defRPr>
            </a:lvl1pPr>
          </a:lstStyle>
          <a:p>
            <a:pPr lvl="0"/>
            <a:r>
              <a:rPr lang="fr-FR"/>
              <a:t>Titre de la présentation</a:t>
            </a:r>
          </a:p>
        </p:txBody>
      </p:sp>
    </p:spTree>
    <p:extLst>
      <p:ext uri="{BB962C8B-B14F-4D97-AF65-F5344CB8AC3E}">
        <p14:creationId xmlns:p14="http://schemas.microsoft.com/office/powerpoint/2010/main" val="222956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C1282B0-6068-A504-E46F-97931CD05715}"/>
              </a:ext>
            </a:extLst>
          </p:cNvPr>
          <p:cNvSpPr>
            <a:spLocks noGrp="1"/>
          </p:cNvSpPr>
          <p:nvPr>
            <p:ph sz="quarter" idx="10" hasCustomPrompt="1"/>
          </p:nvPr>
        </p:nvSpPr>
        <p:spPr>
          <a:xfrm>
            <a:off x="467518" y="476250"/>
            <a:ext cx="8280945" cy="5184775"/>
          </a:xfrm>
        </p:spPr>
        <p:txBody>
          <a:bodyPr>
            <a:normAutofit/>
          </a:bodyPr>
          <a:lstStyle>
            <a:lvl1pPr marL="0" indent="0">
              <a:buNone/>
              <a:defRPr sz="2000" b="0" u="none"/>
            </a:lvl1pPr>
          </a:lstStyle>
          <a:p>
            <a:pPr lvl="0"/>
            <a:r>
              <a:rPr lang="fr-FR"/>
              <a:t>Contenu suite</a:t>
            </a:r>
          </a:p>
        </p:txBody>
      </p:sp>
    </p:spTree>
    <p:extLst>
      <p:ext uri="{BB962C8B-B14F-4D97-AF65-F5344CB8AC3E}">
        <p14:creationId xmlns:p14="http://schemas.microsoft.com/office/powerpoint/2010/main" val="97636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CB412595-A820-52F3-5E3E-F5559982F5FF}"/>
              </a:ext>
            </a:extLst>
          </p:cNvPr>
          <p:cNvSpPr>
            <a:spLocks noGrp="1"/>
          </p:cNvSpPr>
          <p:nvPr>
            <p:ph sz="quarter" idx="10" hasCustomPrompt="1"/>
          </p:nvPr>
        </p:nvSpPr>
        <p:spPr>
          <a:xfrm>
            <a:off x="395536" y="2132856"/>
            <a:ext cx="8208714" cy="3672632"/>
          </a:xfrm>
        </p:spPr>
        <p:txBody>
          <a:bodyPr>
            <a:normAutofit/>
          </a:bodyPr>
          <a:lstStyle>
            <a:lvl1pPr marL="0" indent="0">
              <a:buNone/>
              <a:defRPr sz="2000" b="0" u="none">
                <a:solidFill>
                  <a:srgbClr val="006297"/>
                </a:solidFill>
              </a:defRPr>
            </a:lvl1pPr>
          </a:lstStyle>
          <a:p>
            <a:pPr lvl="0"/>
            <a:r>
              <a:rPr lang="fr-FR"/>
              <a:t>Contenu suite</a:t>
            </a:r>
          </a:p>
        </p:txBody>
      </p:sp>
      <p:sp>
        <p:nvSpPr>
          <p:cNvPr id="13" name="Espace réservé du contenu 12">
            <a:extLst>
              <a:ext uri="{FF2B5EF4-FFF2-40B4-BE49-F238E27FC236}">
                <a16:creationId xmlns:a16="http://schemas.microsoft.com/office/drawing/2014/main" id="{53D82327-8249-A5B7-DE34-BEBF05EA84D4}"/>
              </a:ext>
            </a:extLst>
          </p:cNvPr>
          <p:cNvSpPr>
            <a:spLocks noGrp="1"/>
          </p:cNvSpPr>
          <p:nvPr>
            <p:ph sz="quarter" idx="11"/>
          </p:nvPr>
        </p:nvSpPr>
        <p:spPr>
          <a:xfrm>
            <a:off x="361030" y="566617"/>
            <a:ext cx="7775575" cy="503238"/>
          </a:xfrm>
        </p:spPr>
        <p:txBody>
          <a:bodyPr/>
          <a:lstStyle>
            <a:lvl1pPr marL="0" indent="0" algn="ctr">
              <a:buNone/>
              <a:defRPr u="none">
                <a:solidFill>
                  <a:srgbClr val="006297"/>
                </a:solidFill>
              </a:defRPr>
            </a:lvl1pPr>
          </a:lstStyle>
          <a:p>
            <a:pPr lvl="0"/>
            <a:r>
              <a:rPr lang="fr-FR"/>
              <a:t>Cliquez pour modifier les styles du texte du masque</a:t>
            </a:r>
          </a:p>
        </p:txBody>
      </p:sp>
      <p:sp>
        <p:nvSpPr>
          <p:cNvPr id="15" name="Espace réservé du contenu 14">
            <a:extLst>
              <a:ext uri="{FF2B5EF4-FFF2-40B4-BE49-F238E27FC236}">
                <a16:creationId xmlns:a16="http://schemas.microsoft.com/office/drawing/2014/main" id="{2E201373-430D-43AC-8BF5-0242D27CA8A1}"/>
              </a:ext>
            </a:extLst>
          </p:cNvPr>
          <p:cNvSpPr>
            <a:spLocks noGrp="1"/>
          </p:cNvSpPr>
          <p:nvPr>
            <p:ph sz="quarter" idx="12" hasCustomPrompt="1"/>
          </p:nvPr>
        </p:nvSpPr>
        <p:spPr>
          <a:xfrm>
            <a:off x="395536" y="1484784"/>
            <a:ext cx="8208962" cy="503238"/>
          </a:xfrm>
        </p:spPr>
        <p:txBody>
          <a:bodyPr/>
          <a:lstStyle>
            <a:lvl2pPr>
              <a:defRPr>
                <a:solidFill>
                  <a:srgbClr val="EE7F00"/>
                </a:solidFill>
              </a:defRPr>
            </a:lvl2pPr>
          </a:lstStyle>
          <a:p>
            <a:pPr lvl="1"/>
            <a:r>
              <a:rPr lang="fr-FR"/>
              <a:t>Deuxième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C27C39C-4E1A-80A6-BCC2-C3D161263B63}"/>
              </a:ext>
            </a:extLst>
          </p:cNvPr>
          <p:cNvSpPr txBox="1"/>
          <p:nvPr userDrawn="1"/>
        </p:nvSpPr>
        <p:spPr>
          <a:xfrm>
            <a:off x="179512" y="3573016"/>
            <a:ext cx="5544616" cy="369332"/>
          </a:xfrm>
          <a:prstGeom prst="rect">
            <a:avLst/>
          </a:prstGeom>
          <a:noFill/>
        </p:spPr>
        <p:txBody>
          <a:bodyPr wrap="square" rtlCol="0">
            <a:spAutoFit/>
          </a:bodyPr>
          <a:lstStyle/>
          <a:p>
            <a:r>
              <a:rPr lang="fr-FR" sz="1800" b="1">
                <a:latin typeface="Tw Cen MT" panose="020B0602020104020603" pitchFamily="34" charset="0"/>
              </a:rPr>
              <a:t>Titre de la présentation</a:t>
            </a:r>
          </a:p>
        </p:txBody>
      </p:sp>
    </p:spTree>
    <p:extLst>
      <p:ext uri="{BB962C8B-B14F-4D97-AF65-F5344CB8AC3E}">
        <p14:creationId xmlns:p14="http://schemas.microsoft.com/office/powerpoint/2010/main" val="35331960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4" name="Espace réservé du titre 3">
            <a:extLst>
              <a:ext uri="{FF2B5EF4-FFF2-40B4-BE49-F238E27FC236}">
                <a16:creationId xmlns:a16="http://schemas.microsoft.com/office/drawing/2014/main" id="{7830C3A0-7D18-13D0-13B7-5764F872D111}"/>
              </a:ext>
            </a:extLst>
          </p:cNvPr>
          <p:cNvSpPr>
            <a:spLocks noGrp="1"/>
          </p:cNvSpPr>
          <p:nvPr>
            <p:ph type="title"/>
          </p:nvPr>
        </p:nvSpPr>
        <p:spPr>
          <a:xfrm>
            <a:off x="251520" y="476673"/>
            <a:ext cx="7886700" cy="720080"/>
          </a:xfrm>
          <a:prstGeom prst="rect">
            <a:avLst/>
          </a:prstGeom>
        </p:spPr>
        <p:txBody>
          <a:bodyPr vert="horz" lIns="91440" tIns="45720" rIns="91440" bIns="45720" rtlCol="0" anchor="ctr">
            <a:normAutofit/>
          </a:bodyPr>
          <a:lstStyle/>
          <a:p>
            <a:r>
              <a:rPr lang="fr-FR"/>
              <a:t>Titre 1</a:t>
            </a:r>
          </a:p>
        </p:txBody>
      </p:sp>
      <p:sp>
        <p:nvSpPr>
          <p:cNvPr id="6" name="Espace réservé du texte 5">
            <a:extLst>
              <a:ext uri="{FF2B5EF4-FFF2-40B4-BE49-F238E27FC236}">
                <a16:creationId xmlns:a16="http://schemas.microsoft.com/office/drawing/2014/main" id="{DC11E8F0-0CA3-027D-ACBB-C4B095151052}"/>
              </a:ext>
            </a:extLst>
          </p:cNvPr>
          <p:cNvSpPr>
            <a:spLocks noGrp="1"/>
          </p:cNvSpPr>
          <p:nvPr>
            <p:ph type="body" idx="1"/>
          </p:nvPr>
        </p:nvSpPr>
        <p:spPr>
          <a:xfrm>
            <a:off x="467544" y="1484785"/>
            <a:ext cx="8280920" cy="864095"/>
          </a:xfrm>
          <a:prstGeom prst="rect">
            <a:avLst/>
          </a:prstGeom>
        </p:spPr>
        <p:txBody>
          <a:bodyPr vert="horz" lIns="91440" tIns="45720" rIns="91440" bIns="45720" rtlCol="0">
            <a:normAutofit/>
          </a:bodyPr>
          <a:lstStyle/>
          <a:p>
            <a:pPr lvl="0"/>
            <a:r>
              <a:rPr lang="fr-FR"/>
              <a:t>Sous-titre 1</a:t>
            </a:r>
          </a:p>
          <a:p>
            <a:pPr lvl="1"/>
            <a:r>
              <a:rPr lang="fr-FR"/>
              <a:t>Sous sous-titre</a:t>
            </a:r>
          </a:p>
        </p:txBody>
      </p:sp>
    </p:spTree>
  </p:cSld>
  <p:clrMap bg1="lt1" tx1="dk1" bg2="lt2" tx2="dk2" accent1="accent1" accent2="accent2" accent3="accent3" accent4="accent4" accent5="accent5" accent6="accent6" hlink="hlink" folHlink="folHlink"/>
  <p:sldLayoutIdLst>
    <p:sldLayoutId id="2147483884" r:id="rId1"/>
    <p:sldLayoutId id="2147483882" r:id="rId2"/>
    <p:sldLayoutId id="2147483871" r:id="rId3"/>
  </p:sldLayoutIdLst>
  <p:hf hdr="0" ftr="0" dt="0"/>
  <p:txStyles>
    <p:titleStyle>
      <a:lvl1pPr algn="ctr" rtl="0" eaLnBrk="0" fontAlgn="base" hangingPunct="0">
        <a:spcBef>
          <a:spcPct val="0"/>
        </a:spcBef>
        <a:spcAft>
          <a:spcPct val="0"/>
        </a:spcAft>
        <a:defRPr sz="3200" b="1" kern="1200">
          <a:solidFill>
            <a:srgbClr val="006297"/>
          </a:solidFill>
          <a:latin typeface="Tw Cen MT" panose="020B0602020104020603" pitchFamily="34" charset="0"/>
          <a:ea typeface="+mj-ea"/>
          <a:cs typeface="+mj-cs"/>
        </a:defRPr>
      </a:lvl1pPr>
      <a:lvl2pPr algn="ctr" rtl="0" eaLnBrk="0" fontAlgn="base" hangingPunct="0">
        <a:spcBef>
          <a:spcPct val="0"/>
        </a:spcBef>
        <a:spcAft>
          <a:spcPct val="0"/>
        </a:spcAft>
        <a:defRPr sz="4000">
          <a:solidFill>
            <a:srgbClr val="F8F8F8"/>
          </a:solidFill>
          <a:latin typeface="Poiret One" pitchFamily="2" charset="0"/>
        </a:defRPr>
      </a:lvl2pPr>
      <a:lvl3pPr algn="ctr" rtl="0" eaLnBrk="0" fontAlgn="base" hangingPunct="0">
        <a:spcBef>
          <a:spcPct val="0"/>
        </a:spcBef>
        <a:spcAft>
          <a:spcPct val="0"/>
        </a:spcAft>
        <a:defRPr sz="4000">
          <a:solidFill>
            <a:srgbClr val="F8F8F8"/>
          </a:solidFill>
          <a:latin typeface="Poiret One" pitchFamily="2" charset="0"/>
        </a:defRPr>
      </a:lvl3pPr>
      <a:lvl4pPr algn="ctr" rtl="0" eaLnBrk="0" fontAlgn="base" hangingPunct="0">
        <a:spcBef>
          <a:spcPct val="0"/>
        </a:spcBef>
        <a:spcAft>
          <a:spcPct val="0"/>
        </a:spcAft>
        <a:defRPr sz="4000">
          <a:solidFill>
            <a:srgbClr val="F8F8F8"/>
          </a:solidFill>
          <a:latin typeface="Poiret One" pitchFamily="2" charset="0"/>
        </a:defRPr>
      </a:lvl4pPr>
      <a:lvl5pPr algn="ctr" rtl="0" eaLnBrk="0" fontAlgn="base" hangingPunct="0">
        <a:spcBef>
          <a:spcPct val="0"/>
        </a:spcBef>
        <a:spcAft>
          <a:spcPct val="0"/>
        </a:spcAft>
        <a:defRPr sz="4000">
          <a:solidFill>
            <a:srgbClr val="F8F8F8"/>
          </a:solidFill>
          <a:latin typeface="Poiret One" pitchFamily="2"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dvf.etalab.gouv.fr/"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linkedin.com/in/jean-vincent-benito-9aa253159" TargetMode="External"/><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hyperlink" Target="https://www.linkedin.com/in/alphonse-olougouna-b340011b6/" TargetMode="Externa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3862BD45-0876-F445-FB1A-F1AF3CEAFE72}"/>
              </a:ext>
            </a:extLst>
          </p:cNvPr>
          <p:cNvSpPr>
            <a:spLocks noGrp="1"/>
          </p:cNvSpPr>
          <p:nvPr>
            <p:ph sz="quarter" idx="10"/>
          </p:nvPr>
        </p:nvSpPr>
        <p:spPr>
          <a:xfrm>
            <a:off x="251520" y="3717032"/>
            <a:ext cx="4176713" cy="478526"/>
          </a:xfrm>
        </p:spPr>
        <p:txBody>
          <a:bodyPr>
            <a:normAutofit/>
          </a:bodyPr>
          <a:lstStyle/>
          <a:p>
            <a:r>
              <a:rPr lang="fr-FR" sz="1600" dirty="0">
                <a:solidFill>
                  <a:srgbClr val="F9B13C"/>
                </a:solidFill>
                <a:cs typeface="Arial" panose="020B0604020202020204" pitchFamily="34" charset="0"/>
              </a:rPr>
              <a:t>Région Nouvelle-Aquitaine</a:t>
            </a:r>
          </a:p>
        </p:txBody>
      </p:sp>
    </p:spTree>
    <p:extLst>
      <p:ext uri="{BB962C8B-B14F-4D97-AF65-F5344CB8AC3E}">
        <p14:creationId xmlns:p14="http://schemas.microsoft.com/office/powerpoint/2010/main" val="275856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A892CC9D-636C-7255-D933-2121B9CBFBBD}"/>
              </a:ext>
            </a:extLst>
          </p:cNvPr>
          <p:cNvSpPr txBox="1">
            <a:spLocks/>
          </p:cNvSpPr>
          <p:nvPr/>
        </p:nvSpPr>
        <p:spPr>
          <a:xfrm>
            <a:off x="642293"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6" name="Espace réservé du texte 3">
            <a:extLst>
              <a:ext uri="{FF2B5EF4-FFF2-40B4-BE49-F238E27FC236}">
                <a16:creationId xmlns:a16="http://schemas.microsoft.com/office/drawing/2014/main" id="{0469803E-0A4B-7FD3-D9C9-82A7B8F4F090}"/>
              </a:ext>
            </a:extLst>
          </p:cNvPr>
          <p:cNvSpPr txBox="1">
            <a:spLocks/>
          </p:cNvSpPr>
          <p:nvPr/>
        </p:nvSpPr>
        <p:spPr>
          <a:xfrm>
            <a:off x="646242" y="1484784"/>
            <a:ext cx="7056784" cy="1800200"/>
          </a:xfrm>
          <a:prstGeom prst="rect">
            <a:avLst/>
          </a:prstGeom>
        </p:spPr>
        <p:txBody>
          <a:bodyPr vert="horz" lIns="91440" tIns="45720" rIns="91440" bIns="45720" rtlCol="0">
            <a:normAutofit lnSpcReduction="10000"/>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gn="just">
              <a:buFont typeface="Wingdings" panose="05000000000000000000" pitchFamily="2" charset="2"/>
              <a:buChar char="q"/>
            </a:pPr>
            <a:r>
              <a:rPr lang="fr-FR" sz="2800" dirty="0">
                <a:solidFill>
                  <a:srgbClr val="017185"/>
                </a:solidFill>
                <a:cs typeface="Calibri" panose="020F0502020204030204" pitchFamily="34" charset="0"/>
              </a:rPr>
              <a:t>La mise à disposition de locaux</a:t>
            </a:r>
          </a:p>
          <a:p>
            <a:pPr marL="0" lvl="1" indent="0" algn="just">
              <a:buFont typeface="Calibri" pitchFamily="34" charset="0"/>
              <a:buNone/>
            </a:pPr>
            <a:endParaRPr lang="fr-FR" sz="900" dirty="0">
              <a:solidFill>
                <a:srgbClr val="017185"/>
              </a:solidFill>
              <a:cs typeface="Calibri" panose="020F0502020204030204" pitchFamily="34" charset="0"/>
            </a:endParaRPr>
          </a:p>
          <a:p>
            <a:pPr marL="685800" lvl="2" algn="just">
              <a:buClr>
                <a:schemeClr val="accent5">
                  <a:lumMod val="50000"/>
                </a:schemeClr>
              </a:buClr>
              <a:buFont typeface="Wingdings" panose="05000000000000000000" pitchFamily="2" charset="2"/>
              <a:buChar char="ü"/>
            </a:pPr>
            <a:r>
              <a:rPr lang="fr-FR" sz="1600" dirty="0">
                <a:solidFill>
                  <a:srgbClr val="017185"/>
                </a:solidFill>
                <a:cs typeface="Calibri" panose="020F0502020204030204" pitchFamily="34" charset="0"/>
              </a:rPr>
              <a:t>Calcul de la valeur locative :</a:t>
            </a:r>
          </a:p>
          <a:p>
            <a:pPr marL="1143000" lvl="3" algn="just">
              <a:buFont typeface="Wingdings" panose="05000000000000000000" pitchFamily="2" charset="2"/>
              <a:buChar char="ü"/>
            </a:pPr>
            <a:r>
              <a:rPr lang="fr-FR" sz="1400" dirty="0">
                <a:solidFill>
                  <a:srgbClr val="017185"/>
                </a:solidFill>
                <a:latin typeface="Tw Cen MT" panose="020B0602020104020603" pitchFamily="34" charset="0"/>
                <a:cs typeface="Calibri" panose="020F0502020204030204" pitchFamily="34" charset="0"/>
              </a:rPr>
              <a:t>Administrative, à partir de la base des impôts</a:t>
            </a:r>
          </a:p>
          <a:p>
            <a:pPr marL="1143000" lvl="3" algn="just">
              <a:buFont typeface="Wingdings" panose="05000000000000000000" pitchFamily="2" charset="2"/>
              <a:buChar char="ü"/>
            </a:pPr>
            <a:r>
              <a:rPr lang="fr-FR" sz="1400" dirty="0">
                <a:solidFill>
                  <a:srgbClr val="017185"/>
                </a:solidFill>
                <a:latin typeface="Tw Cen MT" panose="020B0602020104020603" pitchFamily="34" charset="0"/>
                <a:cs typeface="Calibri" panose="020F0502020204030204" pitchFamily="34" charset="0"/>
              </a:rPr>
              <a:t>Commerciale, à partir des dernières transactions enregistrées sur </a:t>
            </a:r>
          </a:p>
          <a:p>
            <a:pPr marL="1828800" lvl="5" indent="0">
              <a:buFont typeface="Arial" pitchFamily="34" charset="0"/>
              <a:buNone/>
            </a:pPr>
            <a:r>
              <a:rPr lang="fr-FR" sz="1800" dirty="0">
                <a:solidFill>
                  <a:srgbClr val="017185"/>
                </a:solidFill>
                <a:latin typeface="Tw Cen MT" panose="020B0602020104020603" pitchFamily="34" charset="0"/>
                <a:cs typeface="Calibri" panose="020F0502020204030204" pitchFamily="34" charset="0"/>
                <a:hlinkClick r:id="rId2"/>
              </a:rPr>
              <a:t>https://app.dvf.etalab.gouv.fr/</a:t>
            </a:r>
            <a:r>
              <a:rPr lang="fr-FR" sz="1800" dirty="0">
                <a:solidFill>
                  <a:srgbClr val="017185"/>
                </a:solidFill>
                <a:latin typeface="Tw Cen MT" panose="020B0602020104020603" pitchFamily="34" charset="0"/>
                <a:cs typeface="Calibri" panose="020F0502020204030204" pitchFamily="34" charset="0"/>
              </a:rPr>
              <a:t> </a:t>
            </a:r>
          </a:p>
          <a:p>
            <a:pPr marL="914400" lvl="3" indent="0" algn="just">
              <a:buFont typeface="Arial" charset="0"/>
              <a:buNone/>
            </a:pPr>
            <a:endParaRPr lang="fr-FR" sz="1400" dirty="0">
              <a:solidFill>
                <a:srgbClr val="017185"/>
              </a:solidFill>
              <a:latin typeface="Tw Cen MT" panose="020B0602020104020603" pitchFamily="34" charset="0"/>
              <a:cs typeface="Calibri" panose="020F0502020204030204" pitchFamily="34" charset="0"/>
            </a:endParaRPr>
          </a:p>
          <a:p>
            <a:pPr marL="914400" lvl="3" indent="0" algn="just">
              <a:buFont typeface="Arial" charset="0"/>
              <a:buNone/>
            </a:pPr>
            <a:endParaRPr lang="fr-FR" sz="1400" dirty="0">
              <a:solidFill>
                <a:srgbClr val="017185"/>
              </a:solidFill>
              <a:latin typeface="Tw Cen MT" panose="020B0602020104020603" pitchFamily="34" charset="0"/>
              <a:cs typeface="Calibri" panose="020F0502020204030204" pitchFamily="34" charset="0"/>
            </a:endParaRPr>
          </a:p>
          <a:p>
            <a:pPr marL="0" lvl="1" indent="0" algn="just">
              <a:buFont typeface="Calibri" pitchFamily="34" charset="0"/>
              <a:buNone/>
            </a:pPr>
            <a:endParaRPr lang="fr-FR" dirty="0">
              <a:solidFill>
                <a:srgbClr val="017185"/>
              </a:solidFill>
              <a:cs typeface="Calibri" panose="020F0502020204030204" pitchFamily="34" charset="0"/>
            </a:endParaRPr>
          </a:p>
        </p:txBody>
      </p:sp>
      <p:pic>
        <p:nvPicPr>
          <p:cNvPr id="7" name="Image 6">
            <a:extLst>
              <a:ext uri="{FF2B5EF4-FFF2-40B4-BE49-F238E27FC236}">
                <a16:creationId xmlns:a16="http://schemas.microsoft.com/office/drawing/2014/main" id="{683D4E46-6E60-BF56-5D66-6725B0C481C3}"/>
              </a:ext>
            </a:extLst>
          </p:cNvPr>
          <p:cNvPicPr>
            <a:picLocks noChangeAspect="1"/>
          </p:cNvPicPr>
          <p:nvPr/>
        </p:nvPicPr>
        <p:blipFill>
          <a:blip r:embed="rId3"/>
          <a:stretch>
            <a:fillRect/>
          </a:stretch>
        </p:blipFill>
        <p:spPr>
          <a:xfrm>
            <a:off x="382485" y="3194974"/>
            <a:ext cx="8379030" cy="2788968"/>
          </a:xfrm>
          <a:prstGeom prst="rect">
            <a:avLst/>
          </a:prstGeom>
        </p:spPr>
      </p:pic>
    </p:spTree>
    <p:extLst>
      <p:ext uri="{BB962C8B-B14F-4D97-AF65-F5344CB8AC3E}">
        <p14:creationId xmlns:p14="http://schemas.microsoft.com/office/powerpoint/2010/main" val="345680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450F1E06-F4A8-6847-3330-0CA8A1817B6B}"/>
              </a:ext>
            </a:extLst>
          </p:cNvPr>
          <p:cNvSpPr txBox="1">
            <a:spLocks/>
          </p:cNvSpPr>
          <p:nvPr/>
        </p:nvSpPr>
        <p:spPr>
          <a:xfrm>
            <a:off x="642293"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7" name="Espace réservé du texte 3">
            <a:extLst>
              <a:ext uri="{FF2B5EF4-FFF2-40B4-BE49-F238E27FC236}">
                <a16:creationId xmlns:a16="http://schemas.microsoft.com/office/drawing/2014/main" id="{81396515-2DFD-1216-124D-46D1AB67EE03}"/>
              </a:ext>
            </a:extLst>
          </p:cNvPr>
          <p:cNvSpPr txBox="1">
            <a:spLocks/>
          </p:cNvSpPr>
          <p:nvPr/>
        </p:nvSpPr>
        <p:spPr>
          <a:xfrm>
            <a:off x="899592" y="1916832"/>
            <a:ext cx="7056784" cy="3852428"/>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algn="just" fontAlgn="auto">
              <a:spcAft>
                <a:spcPts val="0"/>
              </a:spcAft>
              <a:buFont typeface="Wingdings" panose="05000000000000000000" pitchFamily="2" charset="2"/>
              <a:buChar char="§"/>
            </a:pPr>
            <a:r>
              <a:rPr lang="fr-FR" sz="2800" dirty="0">
                <a:solidFill>
                  <a:srgbClr val="017185"/>
                </a:solidFill>
                <a:latin typeface="Tw Cen MT" panose="020B0602020104020603" pitchFamily="34" charset="0"/>
                <a:cs typeface="Calibri" panose="020F0502020204030204" pitchFamily="34" charset="0"/>
              </a:rPr>
              <a:t>La mise à disposition de locaux</a:t>
            </a:r>
          </a:p>
          <a:p>
            <a:pPr marL="0" lvl="1" indent="0" algn="just" fontAlgn="auto">
              <a:spcAft>
                <a:spcPts val="0"/>
              </a:spcAft>
              <a:buFont typeface="Wingdings" panose="05000000000000000000" pitchFamily="2" charset="2"/>
              <a:buNone/>
            </a:pPr>
            <a:endParaRPr lang="fr-FR" sz="900" dirty="0">
              <a:solidFill>
                <a:srgbClr val="017185"/>
              </a:solidFill>
              <a:latin typeface="Tw Cen MT" panose="020B0602020104020603" pitchFamily="34" charset="0"/>
              <a:cs typeface="Calibri" panose="020F0502020204030204" pitchFamily="34" charset="0"/>
            </a:endParaRPr>
          </a:p>
          <a:p>
            <a:pPr marL="685800" lvl="2" algn="just" fontAlgn="auto">
              <a:spcAft>
                <a:spcPts val="0"/>
              </a:spcAft>
              <a:buFont typeface="Wingdings" panose="05000000000000000000" pitchFamily="2" charset="2"/>
              <a:buChar char="ü"/>
            </a:pPr>
            <a:r>
              <a:rPr lang="fr-FR" sz="1600" dirty="0">
                <a:solidFill>
                  <a:srgbClr val="017185"/>
                </a:solidFill>
                <a:latin typeface="Tw Cen MT" panose="020B0602020104020603" pitchFamily="34" charset="0"/>
                <a:cs typeface="Calibri" panose="020F0502020204030204" pitchFamily="34" charset="0"/>
              </a:rPr>
              <a:t>Calcul de l’assurance:</a:t>
            </a:r>
          </a:p>
          <a:p>
            <a:pPr marL="1143000" lvl="3" algn="just" fontAlgn="auto">
              <a:spcAft>
                <a:spcPts val="0"/>
              </a:spcAft>
              <a:buFont typeface="Wingdings" panose="05000000000000000000" pitchFamily="2" charset="2"/>
              <a:buChar char="ü"/>
            </a:pPr>
            <a:r>
              <a:rPr lang="fr-FR" sz="1400" dirty="0">
                <a:solidFill>
                  <a:srgbClr val="017185"/>
                </a:solidFill>
                <a:latin typeface="Tw Cen MT" panose="020B0602020104020603" pitchFamily="34" charset="0"/>
                <a:cs typeface="Calibri" panose="020F0502020204030204" pitchFamily="34" charset="0"/>
              </a:rPr>
              <a:t>Evolue annuellement sur la base d’un indice et de la sinistralité</a:t>
            </a:r>
          </a:p>
          <a:p>
            <a:pPr marL="1143000" lvl="3" algn="just" fontAlgn="auto">
              <a:spcAft>
                <a:spcPts val="0"/>
              </a:spcAft>
              <a:buFont typeface="Wingdings" panose="05000000000000000000" pitchFamily="2" charset="2"/>
              <a:buChar char="ü"/>
            </a:pPr>
            <a:r>
              <a:rPr lang="fr-FR" sz="1400" dirty="0">
                <a:solidFill>
                  <a:srgbClr val="017185"/>
                </a:solidFill>
                <a:latin typeface="Tw Cen MT" panose="020B0602020104020603" pitchFamily="34" charset="0"/>
                <a:cs typeface="Calibri" panose="020F0502020204030204" pitchFamily="34" charset="0"/>
              </a:rPr>
              <a:t>Appel à cotisation le plus généralement calculé sur le nombre de m² assurés</a:t>
            </a:r>
          </a:p>
          <a:p>
            <a:pPr marL="914400" lvl="3" indent="0" algn="just" fontAlgn="auto">
              <a:spcAft>
                <a:spcPts val="0"/>
              </a:spcAft>
              <a:buFont typeface="Arial" panose="020B0604020202020204" pitchFamily="34" charset="0"/>
              <a:buNone/>
            </a:pPr>
            <a:endParaRPr lang="fr-FR" sz="1400" dirty="0">
              <a:solidFill>
                <a:srgbClr val="017185"/>
              </a:solidFill>
              <a:latin typeface="Tw Cen MT" panose="020B0602020104020603" pitchFamily="34" charset="0"/>
              <a:cs typeface="Calibri" panose="020F0502020204030204" pitchFamily="34" charset="0"/>
            </a:endParaRPr>
          </a:p>
          <a:p>
            <a:pPr marL="742950" lvl="2" indent="-285750" algn="just" fontAlgn="auto">
              <a:spcAft>
                <a:spcPts val="0"/>
              </a:spcAft>
              <a:buFont typeface="Wingdings" panose="05000000000000000000" pitchFamily="2" charset="2"/>
              <a:buChar char="ü"/>
            </a:pPr>
            <a:r>
              <a:rPr lang="fr-FR" sz="1600" dirty="0">
                <a:solidFill>
                  <a:srgbClr val="017185"/>
                </a:solidFill>
                <a:latin typeface="Tw Cen MT" panose="020B0602020104020603" pitchFamily="34" charset="0"/>
                <a:cs typeface="Calibri" panose="020F0502020204030204" pitchFamily="34" charset="0"/>
              </a:rPr>
              <a:t>Calcul des fluides (électricité, eau, gaz) :</a:t>
            </a:r>
          </a:p>
          <a:p>
            <a:pPr marL="1200150" lvl="3" indent="-285750" algn="just" fontAlgn="auto">
              <a:spcAft>
                <a:spcPts val="0"/>
              </a:spcAft>
              <a:buFont typeface="Wingdings" panose="05000000000000000000" pitchFamily="2" charset="2"/>
              <a:buChar char="ü"/>
            </a:pPr>
            <a:r>
              <a:rPr lang="fr-FR" sz="1400" dirty="0">
                <a:solidFill>
                  <a:srgbClr val="017185"/>
                </a:solidFill>
                <a:latin typeface="Tw Cen MT" panose="020B0602020104020603" pitchFamily="34" charset="0"/>
                <a:cs typeface="Calibri" panose="020F0502020204030204" pitchFamily="34" charset="0"/>
              </a:rPr>
              <a:t>Evolue annuellement</a:t>
            </a:r>
          </a:p>
          <a:p>
            <a:pPr marL="1200150" lvl="3" indent="-285750" algn="just" fontAlgn="auto">
              <a:spcAft>
                <a:spcPts val="0"/>
              </a:spcAft>
              <a:buFont typeface="Wingdings" panose="05000000000000000000" pitchFamily="2" charset="2"/>
              <a:buChar char="ü"/>
            </a:pPr>
            <a:r>
              <a:rPr lang="fr-FR" sz="1400" dirty="0">
                <a:solidFill>
                  <a:srgbClr val="017185"/>
                </a:solidFill>
                <a:latin typeface="Tw Cen MT" panose="020B0602020104020603" pitchFamily="34" charset="0"/>
                <a:cs typeface="Calibri" panose="020F0502020204030204" pitchFamily="34" charset="0"/>
              </a:rPr>
              <a:t>Répartition au m² dans le cas de compteurs communs</a:t>
            </a:r>
          </a:p>
          <a:p>
            <a:pPr marL="1200150" lvl="3" indent="-285750" algn="just" fontAlgn="auto">
              <a:spcAft>
                <a:spcPts val="0"/>
              </a:spcAft>
              <a:buFont typeface="Wingdings" panose="05000000000000000000" pitchFamily="2" charset="2"/>
              <a:buChar char="ü"/>
            </a:pPr>
            <a:endParaRPr lang="fr-FR" sz="1400" dirty="0">
              <a:solidFill>
                <a:srgbClr val="017185"/>
              </a:solidFill>
              <a:latin typeface="Tw Cen MT" panose="020B0602020104020603" pitchFamily="34" charset="0"/>
              <a:cs typeface="Calibri" panose="020F0502020204030204" pitchFamily="34" charset="0"/>
            </a:endParaRPr>
          </a:p>
          <a:p>
            <a:pPr marL="742950" lvl="2" indent="-285750" algn="just" fontAlgn="auto">
              <a:spcAft>
                <a:spcPts val="0"/>
              </a:spcAft>
              <a:buFont typeface="Wingdings" panose="05000000000000000000" pitchFamily="2" charset="2"/>
              <a:buChar char="ü"/>
            </a:pPr>
            <a:r>
              <a:rPr lang="fr-FR" sz="1600" dirty="0">
                <a:solidFill>
                  <a:srgbClr val="017185"/>
                </a:solidFill>
                <a:latin typeface="Tw Cen MT" panose="020B0602020104020603" pitchFamily="34" charset="0"/>
                <a:cs typeface="Calibri" panose="020F0502020204030204" pitchFamily="34" charset="0"/>
              </a:rPr>
              <a:t>Calcul de l’entretien:</a:t>
            </a:r>
          </a:p>
          <a:p>
            <a:pPr marL="1200150" lvl="3" indent="-285750" fontAlgn="auto">
              <a:spcAft>
                <a:spcPts val="0"/>
              </a:spcAft>
              <a:buFont typeface="Wingdings" panose="05000000000000000000" pitchFamily="2" charset="2"/>
              <a:buChar char="ü"/>
            </a:pPr>
            <a:r>
              <a:rPr lang="fr-FR" sz="1400" dirty="0">
                <a:solidFill>
                  <a:srgbClr val="017185"/>
                </a:solidFill>
                <a:latin typeface="Tw Cen MT" panose="020B0602020104020603" pitchFamily="34" charset="0"/>
                <a:cs typeface="Calibri" panose="020F0502020204030204" pitchFamily="34" charset="0"/>
              </a:rPr>
              <a:t>A l’intervention</a:t>
            </a:r>
          </a:p>
          <a:p>
            <a:pPr marL="1200150" lvl="3" indent="-285750" fontAlgn="auto">
              <a:spcAft>
                <a:spcPts val="0"/>
              </a:spcAft>
              <a:buFont typeface="Wingdings" panose="05000000000000000000" pitchFamily="2" charset="2"/>
              <a:buChar char="ü"/>
            </a:pPr>
            <a:r>
              <a:rPr lang="fr-FR" sz="1400" dirty="0">
                <a:solidFill>
                  <a:srgbClr val="017185"/>
                </a:solidFill>
                <a:latin typeface="Tw Cen MT" panose="020B0602020104020603" pitchFamily="34" charset="0"/>
                <a:cs typeface="Calibri" panose="020F0502020204030204" pitchFamily="34" charset="0"/>
              </a:rPr>
              <a:t>Au m² </a:t>
            </a:r>
          </a:p>
          <a:p>
            <a:pPr marL="0" lvl="1" indent="0" algn="just" fontAlgn="auto">
              <a:spcAft>
                <a:spcPts val="0"/>
              </a:spcAft>
              <a:buFont typeface="Wingdings" panose="05000000000000000000" pitchFamily="2" charset="2"/>
              <a:buNone/>
            </a:pPr>
            <a:endParaRPr lang="fr-FR" sz="1800" dirty="0">
              <a:solidFill>
                <a:srgbClr val="017185"/>
              </a:solidFill>
              <a:latin typeface="Tw Cen MT" panose="020B0602020104020603" pitchFamily="34" charset="0"/>
              <a:cs typeface="Calibri" panose="020F0502020204030204" pitchFamily="34" charset="0"/>
            </a:endParaRPr>
          </a:p>
        </p:txBody>
      </p:sp>
    </p:spTree>
    <p:extLst>
      <p:ext uri="{BB962C8B-B14F-4D97-AF65-F5344CB8AC3E}">
        <p14:creationId xmlns:p14="http://schemas.microsoft.com/office/powerpoint/2010/main" val="90478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86C77239-63B3-1053-B255-DF8A3BCCC297}"/>
              </a:ext>
            </a:extLst>
          </p:cNvPr>
          <p:cNvSpPr txBox="1">
            <a:spLocks/>
          </p:cNvSpPr>
          <p:nvPr/>
        </p:nvSpPr>
        <p:spPr>
          <a:xfrm>
            <a:off x="827584"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7" name="Espace réservé du texte 3">
            <a:extLst>
              <a:ext uri="{FF2B5EF4-FFF2-40B4-BE49-F238E27FC236}">
                <a16:creationId xmlns:a16="http://schemas.microsoft.com/office/drawing/2014/main" id="{6A985233-440D-4286-90D6-EB1E64F8CD03}"/>
              </a:ext>
            </a:extLst>
          </p:cNvPr>
          <p:cNvSpPr txBox="1">
            <a:spLocks/>
          </p:cNvSpPr>
          <p:nvPr/>
        </p:nvSpPr>
        <p:spPr>
          <a:xfrm>
            <a:off x="323528" y="1484784"/>
            <a:ext cx="8496944" cy="4824536"/>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0" lvl="4" indent="-342900" algn="just">
              <a:buFont typeface="Wingdings" panose="05000000000000000000" pitchFamily="2" charset="2"/>
              <a:buChar char="§"/>
            </a:pPr>
            <a:r>
              <a:rPr lang="fr-FR" sz="2300" dirty="0">
                <a:solidFill>
                  <a:srgbClr val="017185"/>
                </a:solidFill>
                <a:latin typeface="Tw Cen MT" panose="020B0602020104020603" pitchFamily="34" charset="0"/>
                <a:cs typeface="Calibri" panose="020F0502020204030204" pitchFamily="34" charset="0"/>
              </a:rPr>
              <a:t>Mise à disposition de locaux</a:t>
            </a:r>
          </a:p>
          <a:p>
            <a:pPr marL="914400" lvl="3" indent="0">
              <a:buFont typeface="Arial" charset="0"/>
              <a:buNone/>
            </a:pPr>
            <a:endParaRPr lang="fr-FR" sz="1400" dirty="0">
              <a:solidFill>
                <a:srgbClr val="017185"/>
              </a:solidFill>
              <a:latin typeface="Tw Cen MT" panose="020B0602020104020603" pitchFamily="34" charset="0"/>
              <a:cs typeface="Calibri" panose="020F0502020204030204" pitchFamily="34" charset="0"/>
            </a:endParaRPr>
          </a:p>
          <a:p>
            <a:pPr marL="57150" lvl="1" indent="0">
              <a:buFont typeface="Calibri" pitchFamily="34" charset="0"/>
              <a:buNone/>
            </a:pPr>
            <a:r>
              <a:rPr lang="fr-FR" sz="2000" b="1" dirty="0">
                <a:solidFill>
                  <a:srgbClr val="017185"/>
                </a:solidFill>
                <a:cs typeface="Calibri" panose="020F0502020204030204" pitchFamily="34" charset="0"/>
              </a:rPr>
              <a:t>Valorisation/jour = (Valeur locative + assurance + fluides) x m² + inter. Entretien</a:t>
            </a:r>
          </a:p>
          <a:p>
            <a:pPr marL="0" lvl="1" indent="0" algn="just">
              <a:buFont typeface="Calibri" pitchFamily="34" charset="0"/>
              <a:buNone/>
            </a:pPr>
            <a:endParaRPr lang="fr-FR" dirty="0">
              <a:solidFill>
                <a:srgbClr val="017185"/>
              </a:solidFill>
              <a:cs typeface="Calibri" panose="020F0502020204030204" pitchFamily="34" charset="0"/>
            </a:endParaRPr>
          </a:p>
          <a:p>
            <a:pPr marL="0" lvl="1" indent="0" algn="just">
              <a:buFont typeface="Calibri" pitchFamily="34" charset="0"/>
              <a:buNone/>
            </a:pPr>
            <a:endParaRPr lang="fr-FR" dirty="0">
              <a:solidFill>
                <a:srgbClr val="017185"/>
              </a:solidFill>
              <a:cs typeface="Calibri" panose="020F0502020204030204" pitchFamily="34" charset="0"/>
            </a:endParaRPr>
          </a:p>
          <a:p>
            <a:pPr marL="0" lvl="1" indent="0" algn="just">
              <a:buFont typeface="Calibri" pitchFamily="34" charset="0"/>
              <a:buNone/>
            </a:pPr>
            <a:r>
              <a:rPr lang="fr-FR" u="sng" dirty="0">
                <a:solidFill>
                  <a:srgbClr val="017185"/>
                </a:solidFill>
                <a:cs typeface="Calibri" panose="020F0502020204030204" pitchFamily="34" charset="0"/>
              </a:rPr>
              <a:t>Comment simplifier le suivi :</a:t>
            </a:r>
          </a:p>
          <a:p>
            <a:pPr marL="0" lvl="1" indent="0" algn="just">
              <a:buFont typeface="Calibri" pitchFamily="34" charset="0"/>
              <a:buNone/>
            </a:pPr>
            <a:endParaRPr lang="fr-FR" sz="800" dirty="0">
              <a:solidFill>
                <a:srgbClr val="017185"/>
              </a:solidFill>
              <a:cs typeface="Calibri" panose="020F0502020204030204" pitchFamily="34" charset="0"/>
            </a:endParaRPr>
          </a:p>
          <a:p>
            <a:pPr marL="685800" lvl="2" algn="just">
              <a:buFont typeface="Wingdings" panose="05000000000000000000" pitchFamily="2" charset="2"/>
              <a:buChar char="ü"/>
            </a:pPr>
            <a:r>
              <a:rPr lang="fr-FR" sz="1600" dirty="0">
                <a:solidFill>
                  <a:srgbClr val="017185"/>
                </a:solidFill>
                <a:cs typeface="Calibri" panose="020F0502020204030204" pitchFamily="34" charset="0"/>
              </a:rPr>
              <a:t>Mise à jour annuelle des valeurs</a:t>
            </a:r>
          </a:p>
          <a:p>
            <a:pPr lvl="2" indent="0" algn="just">
              <a:buFont typeface="+mj-lt"/>
              <a:buNone/>
            </a:pPr>
            <a:endParaRPr lang="fr-FR" sz="1400" dirty="0">
              <a:solidFill>
                <a:srgbClr val="017185"/>
              </a:solidFill>
              <a:cs typeface="Calibri" panose="020F0502020204030204" pitchFamily="34" charset="0"/>
            </a:endParaRPr>
          </a:p>
          <a:p>
            <a:pPr marL="685800" lvl="2" algn="just">
              <a:buFont typeface="Wingdings" panose="05000000000000000000" pitchFamily="2" charset="2"/>
              <a:buChar char="ü"/>
            </a:pPr>
            <a:r>
              <a:rPr lang="fr-FR" sz="1600" dirty="0">
                <a:solidFill>
                  <a:srgbClr val="017185"/>
                </a:solidFill>
                <a:cs typeface="Calibri" panose="020F0502020204030204" pitchFamily="34" charset="0"/>
              </a:rPr>
              <a:t>Utilisation d’un outil de gestion </a:t>
            </a:r>
          </a:p>
          <a:p>
            <a:pPr lvl="2" indent="0" algn="just">
              <a:buFont typeface="+mj-lt"/>
              <a:buNone/>
            </a:pPr>
            <a:r>
              <a:rPr lang="fr-FR" sz="1600" dirty="0">
                <a:solidFill>
                  <a:srgbClr val="017185"/>
                </a:solidFill>
                <a:cs typeface="Calibri" panose="020F0502020204030204" pitchFamily="34" charset="0"/>
              </a:rPr>
              <a:t>     des plannings et des moyens</a:t>
            </a:r>
          </a:p>
          <a:p>
            <a:pPr marL="685800" lvl="2" algn="just">
              <a:buFont typeface="Wingdings" panose="05000000000000000000" pitchFamily="2" charset="2"/>
              <a:buChar char="ü"/>
            </a:pPr>
            <a:endParaRPr lang="fr-FR" sz="800" dirty="0">
              <a:solidFill>
                <a:srgbClr val="017185"/>
              </a:solidFill>
              <a:cs typeface="Calibri" panose="020F0502020204030204" pitchFamily="34" charset="0"/>
            </a:endParaRPr>
          </a:p>
          <a:p>
            <a:pPr marL="685800" lvl="2" algn="just">
              <a:buFont typeface="Wingdings" panose="05000000000000000000" pitchFamily="2" charset="2"/>
              <a:buChar char="ü"/>
            </a:pPr>
            <a:endParaRPr lang="fr-FR" sz="800" dirty="0">
              <a:solidFill>
                <a:srgbClr val="017185"/>
              </a:solidFill>
              <a:cs typeface="Calibri" panose="020F0502020204030204" pitchFamily="34" charset="0"/>
            </a:endParaRPr>
          </a:p>
        </p:txBody>
      </p:sp>
      <p:pic>
        <p:nvPicPr>
          <p:cNvPr id="8" name="Image 7">
            <a:extLst>
              <a:ext uri="{FF2B5EF4-FFF2-40B4-BE49-F238E27FC236}">
                <a16:creationId xmlns:a16="http://schemas.microsoft.com/office/drawing/2014/main" id="{6D195B48-1169-EE9C-E9C5-A1AC120D9A80}"/>
              </a:ext>
            </a:extLst>
          </p:cNvPr>
          <p:cNvPicPr>
            <a:picLocks noChangeAspect="1"/>
          </p:cNvPicPr>
          <p:nvPr/>
        </p:nvPicPr>
        <p:blipFill>
          <a:blip r:embed="rId2"/>
          <a:stretch>
            <a:fillRect/>
          </a:stretch>
        </p:blipFill>
        <p:spPr>
          <a:xfrm>
            <a:off x="3779912" y="3503239"/>
            <a:ext cx="5040560" cy="2409974"/>
          </a:xfrm>
          <a:prstGeom prst="rect">
            <a:avLst/>
          </a:prstGeom>
        </p:spPr>
      </p:pic>
      <p:sp>
        <p:nvSpPr>
          <p:cNvPr id="9" name="ZoneTexte 8">
            <a:extLst>
              <a:ext uri="{FF2B5EF4-FFF2-40B4-BE49-F238E27FC236}">
                <a16:creationId xmlns:a16="http://schemas.microsoft.com/office/drawing/2014/main" id="{D6464A0C-CD9E-96CC-7511-FD16E6B1001A}"/>
              </a:ext>
            </a:extLst>
          </p:cNvPr>
          <p:cNvSpPr txBox="1"/>
          <p:nvPr/>
        </p:nvSpPr>
        <p:spPr>
          <a:xfrm>
            <a:off x="4369052" y="5913213"/>
            <a:ext cx="4320480" cy="21929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825" i="1">
                <a:solidFill>
                  <a:srgbClr val="002060"/>
                </a:solidFill>
              </a:rPr>
              <a:t>Exemple :Capture d’écran </a:t>
            </a:r>
            <a:r>
              <a:rPr lang="fr-FR" sz="825" i="1" err="1">
                <a:solidFill>
                  <a:srgbClr val="002060"/>
                </a:solidFill>
              </a:rPr>
              <a:t>Planitech</a:t>
            </a:r>
            <a:r>
              <a:rPr lang="fr-FR" sz="825" i="1">
                <a:solidFill>
                  <a:srgbClr val="002060"/>
                </a:solidFill>
              </a:rPr>
              <a:t> de JES, d’autres solutions existent comme CMA…</a:t>
            </a:r>
          </a:p>
        </p:txBody>
      </p:sp>
      <p:pic>
        <p:nvPicPr>
          <p:cNvPr id="10" name="Image 9">
            <a:extLst>
              <a:ext uri="{FF2B5EF4-FFF2-40B4-BE49-F238E27FC236}">
                <a16:creationId xmlns:a16="http://schemas.microsoft.com/office/drawing/2014/main" id="{D2F67C6A-727F-A0A4-8C2D-48FA3CEBFFEF}"/>
              </a:ext>
            </a:extLst>
          </p:cNvPr>
          <p:cNvPicPr>
            <a:picLocks noChangeAspect="1"/>
          </p:cNvPicPr>
          <p:nvPr/>
        </p:nvPicPr>
        <p:blipFill>
          <a:blip r:embed="rId3"/>
          <a:stretch>
            <a:fillRect/>
          </a:stretch>
        </p:blipFill>
        <p:spPr>
          <a:xfrm>
            <a:off x="328458" y="2852936"/>
            <a:ext cx="8492013" cy="507061"/>
          </a:xfrm>
          <a:prstGeom prst="rect">
            <a:avLst/>
          </a:prstGeom>
        </p:spPr>
      </p:pic>
    </p:spTree>
    <p:extLst>
      <p:ext uri="{BB962C8B-B14F-4D97-AF65-F5344CB8AC3E}">
        <p14:creationId xmlns:p14="http://schemas.microsoft.com/office/powerpoint/2010/main" val="404990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311DBCF1-F26C-4D2B-4F66-95FA3162115C}"/>
              </a:ext>
            </a:extLst>
          </p:cNvPr>
          <p:cNvSpPr txBox="1">
            <a:spLocks/>
          </p:cNvSpPr>
          <p:nvPr/>
        </p:nvSpPr>
        <p:spPr>
          <a:xfrm>
            <a:off x="426368"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6" name="Espace réservé du texte 3">
            <a:extLst>
              <a:ext uri="{FF2B5EF4-FFF2-40B4-BE49-F238E27FC236}">
                <a16:creationId xmlns:a16="http://schemas.microsoft.com/office/drawing/2014/main" id="{90B72070-7F66-3247-9C16-3EBD8D8BDDEB}"/>
              </a:ext>
            </a:extLst>
          </p:cNvPr>
          <p:cNvSpPr txBox="1">
            <a:spLocks/>
          </p:cNvSpPr>
          <p:nvPr/>
        </p:nvSpPr>
        <p:spPr>
          <a:xfrm>
            <a:off x="755576" y="1844824"/>
            <a:ext cx="7056784" cy="4320480"/>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sz="800" dirty="0">
              <a:solidFill>
                <a:srgbClr val="017185"/>
              </a:solidFill>
              <a:cs typeface="Calibri" panose="020F0502020204030204" pitchFamily="34" charset="0"/>
            </a:endParaRPr>
          </a:p>
          <a:p>
            <a:pPr marL="685800" lvl="2" algn="just">
              <a:buClr>
                <a:schemeClr val="accent5">
                  <a:lumMod val="75000"/>
                </a:schemeClr>
              </a:buClr>
              <a:buFont typeface="Wingdings" panose="05000000000000000000" pitchFamily="2" charset="2"/>
              <a:buChar char="q"/>
            </a:pPr>
            <a:r>
              <a:rPr lang="fr-FR" sz="2800" dirty="0">
                <a:solidFill>
                  <a:srgbClr val="017185"/>
                </a:solidFill>
                <a:cs typeface="Calibri" panose="020F0502020204030204" pitchFamily="34" charset="0"/>
              </a:rPr>
              <a:t>La valorisation du personnel opérationnel:</a:t>
            </a:r>
          </a:p>
          <a:p>
            <a:pPr marL="0" lvl="1" indent="0" algn="just">
              <a:buFont typeface="Calibri" pitchFamily="34" charset="0"/>
              <a:buNone/>
            </a:pPr>
            <a:endParaRPr lang="fr-FR" sz="800" dirty="0">
              <a:solidFill>
                <a:srgbClr val="017185"/>
              </a:solidFill>
              <a:cs typeface="Calibri" panose="020F0502020204030204" pitchFamily="34" charset="0"/>
            </a:endParaRPr>
          </a:p>
          <a:p>
            <a:pPr marL="1143000" lvl="3" algn="just">
              <a:buFont typeface="Wingdings" panose="05000000000000000000" pitchFamily="2" charset="2"/>
              <a:buChar char="ü"/>
            </a:pPr>
            <a:r>
              <a:rPr lang="fr-FR" sz="2400" dirty="0">
                <a:solidFill>
                  <a:srgbClr val="017185"/>
                </a:solidFill>
                <a:latin typeface="Tw Cen MT" panose="020B0602020104020603" pitchFamily="34" charset="0"/>
                <a:cs typeface="Calibri" panose="020F0502020204030204" pitchFamily="34" charset="0"/>
              </a:rPr>
              <a:t>Dans le cadre d’une manifestation</a:t>
            </a:r>
          </a:p>
          <a:p>
            <a:pPr marL="914400" lvl="3" indent="0" algn="just">
              <a:buFont typeface="Arial" charset="0"/>
              <a:buNone/>
            </a:pPr>
            <a:endParaRPr lang="fr-FR" sz="1400" dirty="0">
              <a:solidFill>
                <a:srgbClr val="017185"/>
              </a:solidFill>
              <a:latin typeface="Tw Cen MT" panose="020B0602020104020603" pitchFamily="34" charset="0"/>
              <a:cs typeface="Calibri" panose="020F0502020204030204" pitchFamily="34" charset="0"/>
            </a:endParaRPr>
          </a:p>
          <a:p>
            <a:pPr marL="1143000" lvl="3" algn="just">
              <a:buFont typeface="Wingdings" panose="05000000000000000000" pitchFamily="2" charset="2"/>
              <a:buChar char="ü"/>
            </a:pPr>
            <a:r>
              <a:rPr lang="fr-FR" sz="2400" dirty="0">
                <a:solidFill>
                  <a:srgbClr val="017185"/>
                </a:solidFill>
                <a:latin typeface="Tw Cen MT" panose="020B0602020104020603" pitchFamily="34" charset="0"/>
                <a:cs typeface="Calibri" panose="020F0502020204030204" pitchFamily="34" charset="0"/>
              </a:rPr>
              <a:t>Dans le cadre d’une intervention</a:t>
            </a:r>
          </a:p>
          <a:p>
            <a:pPr marL="1143000" lvl="3" algn="just">
              <a:buFont typeface="Wingdings" panose="05000000000000000000" pitchFamily="2" charset="2"/>
              <a:buChar char="ü"/>
            </a:pPr>
            <a:endParaRPr lang="fr-FR" dirty="0">
              <a:solidFill>
                <a:srgbClr val="017185"/>
              </a:solidFill>
              <a:latin typeface="Tw Cen MT" panose="020B0602020104020603" pitchFamily="34" charset="0"/>
              <a:cs typeface="Calibri" panose="020F0502020204030204" pitchFamily="34" charset="0"/>
            </a:endParaRPr>
          </a:p>
          <a:p>
            <a:pPr marL="1143000" lvl="3" algn="just">
              <a:buFont typeface="Wingdings" panose="05000000000000000000" pitchFamily="2" charset="2"/>
              <a:buChar char="ü"/>
            </a:pPr>
            <a:r>
              <a:rPr lang="fr-FR" sz="2400" dirty="0">
                <a:solidFill>
                  <a:srgbClr val="017185"/>
                </a:solidFill>
                <a:latin typeface="Tw Cen MT" panose="020B0602020104020603" pitchFamily="34" charset="0"/>
                <a:cs typeface="Calibri" panose="020F0502020204030204" pitchFamily="34" charset="0"/>
              </a:rPr>
              <a:t>…</a:t>
            </a:r>
            <a:endParaRPr lang="fr-FR" sz="800" dirty="0">
              <a:solidFill>
                <a:srgbClr val="017185"/>
              </a:solidFill>
              <a:latin typeface="Tw Cen MT" panose="020B0602020104020603" pitchFamily="34" charset="0"/>
              <a:cs typeface="Calibri" panose="020F0502020204030204" pitchFamily="34" charset="0"/>
            </a:endParaRPr>
          </a:p>
          <a:p>
            <a:pPr marL="0">
              <a:buFont typeface="Calibri" pitchFamily="34" charset="0"/>
              <a:buNone/>
            </a:pPr>
            <a:r>
              <a:rPr lang="fr-FR" u="none" dirty="0">
                <a:solidFill>
                  <a:srgbClr val="017185"/>
                </a:solidFill>
                <a:cs typeface="Calibri" panose="020F0502020204030204" pitchFamily="34" charset="0"/>
              </a:rPr>
              <a:t>A l’exclusion de la mise à disposition du personnel</a:t>
            </a:r>
          </a:p>
          <a:p>
            <a:pPr marL="57150" lvl="1" indent="0">
              <a:buFont typeface="Calibri" pitchFamily="34" charset="0"/>
              <a:buNone/>
            </a:pPr>
            <a:endParaRPr lang="fr-FR" sz="800" dirty="0">
              <a:solidFill>
                <a:srgbClr val="017185"/>
              </a:solidFill>
              <a:cs typeface="Calibri" panose="020F0502020204030204" pitchFamily="34" charset="0"/>
            </a:endParaRPr>
          </a:p>
          <a:p>
            <a:pPr marL="285750" lvl="1" indent="-285750" algn="just">
              <a:buFont typeface="Wingdings" panose="05000000000000000000" pitchFamily="2" charset="2"/>
              <a:buChar char="Ø"/>
            </a:pPr>
            <a:r>
              <a:rPr lang="fr-FR" dirty="0">
                <a:solidFill>
                  <a:srgbClr val="017185"/>
                </a:solidFill>
                <a:cs typeface="Calibri" panose="020F0502020204030204" pitchFamily="34" charset="0"/>
              </a:rPr>
              <a:t>Frais remboursés par l’association à la collectivité</a:t>
            </a:r>
          </a:p>
          <a:p>
            <a:pPr marL="285750" lvl="1" indent="-285750" algn="just">
              <a:buFont typeface="Wingdings" panose="05000000000000000000" pitchFamily="2" charset="2"/>
              <a:buChar char="Ø"/>
            </a:pPr>
            <a:r>
              <a:rPr lang="fr-FR" dirty="0">
                <a:solidFill>
                  <a:srgbClr val="017185"/>
                </a:solidFill>
                <a:cs typeface="Calibri" panose="020F0502020204030204" pitchFamily="34" charset="0"/>
              </a:rPr>
              <a:t>Inscription au bilan financier des frais comme étant une subvention</a:t>
            </a:r>
          </a:p>
          <a:p>
            <a:pPr marL="0" lvl="1" indent="0" algn="just">
              <a:buFont typeface="Calibri" pitchFamily="34" charset="0"/>
              <a:buNone/>
            </a:pPr>
            <a:r>
              <a:rPr lang="fr-FR" sz="1200" dirty="0">
                <a:solidFill>
                  <a:srgbClr val="017185"/>
                </a:solidFill>
                <a:cs typeface="Calibri" panose="020F0502020204030204" pitchFamily="34" charset="0"/>
              </a:rPr>
              <a:t>              </a:t>
            </a:r>
            <a:r>
              <a:rPr lang="fr-FR" sz="1200" dirty="0">
                <a:solidFill>
                  <a:srgbClr val="017185"/>
                </a:solidFill>
              </a:rPr>
              <a:t>Tribunal administratif de Nîmes le 12 juillet 2011 (M. Berko, n°1000-826/1000-827) </a:t>
            </a:r>
            <a:endParaRPr lang="fr-FR" sz="1200" dirty="0">
              <a:solidFill>
                <a:srgbClr val="017185"/>
              </a:solidFill>
              <a:cs typeface="Calibri" panose="020F0502020204030204" pitchFamily="34" charset="0"/>
            </a:endParaRPr>
          </a:p>
        </p:txBody>
      </p:sp>
    </p:spTree>
    <p:extLst>
      <p:ext uri="{BB962C8B-B14F-4D97-AF65-F5344CB8AC3E}">
        <p14:creationId xmlns:p14="http://schemas.microsoft.com/office/powerpoint/2010/main" val="158915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F0619C58-2AFE-5718-91A8-D1A8EE1CE49B}"/>
              </a:ext>
            </a:extLst>
          </p:cNvPr>
          <p:cNvSpPr txBox="1">
            <a:spLocks/>
          </p:cNvSpPr>
          <p:nvPr/>
        </p:nvSpPr>
        <p:spPr>
          <a:xfrm>
            <a:off x="1115616" y="548680"/>
            <a:ext cx="7715200" cy="4318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500" b="1"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algn="just" fontAlgn="auto">
              <a:spcAft>
                <a:spcPts val="0"/>
              </a:spcAft>
              <a:buFont typeface="Wingdings" panose="05000000000000000000" pitchFamily="2" charset="2"/>
              <a:buChar char="v"/>
            </a:pPr>
            <a:r>
              <a:rPr lang="fr-FR" sz="2000" b="1" dirty="0">
                <a:solidFill>
                  <a:srgbClr val="017185"/>
                </a:solidFill>
                <a:latin typeface="Tw Cen MT" panose="020B0602020104020603" pitchFamily="34" charset="0"/>
                <a:cs typeface="Calibri" panose="020F0502020204030204" pitchFamily="34" charset="0"/>
              </a:rPr>
              <a:t>Quoi valoriser et comment le faire, quelques méthodes</a:t>
            </a:r>
          </a:p>
        </p:txBody>
      </p:sp>
      <p:sp>
        <p:nvSpPr>
          <p:cNvPr id="7" name="Espace réservé du texte 3">
            <a:extLst>
              <a:ext uri="{FF2B5EF4-FFF2-40B4-BE49-F238E27FC236}">
                <a16:creationId xmlns:a16="http://schemas.microsoft.com/office/drawing/2014/main" id="{2F73B2AD-72D7-BE01-B2A6-97F14E451610}"/>
              </a:ext>
            </a:extLst>
          </p:cNvPr>
          <p:cNvSpPr txBox="1">
            <a:spLocks/>
          </p:cNvSpPr>
          <p:nvPr/>
        </p:nvSpPr>
        <p:spPr>
          <a:xfrm>
            <a:off x="827584" y="1700808"/>
            <a:ext cx="7056784" cy="4320480"/>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sz="800" dirty="0">
              <a:solidFill>
                <a:srgbClr val="017185"/>
              </a:solidFill>
              <a:cs typeface="Calibri" panose="020F0502020204030204" pitchFamily="34" charset="0"/>
            </a:endParaRPr>
          </a:p>
          <a:p>
            <a:pPr marL="685800" lvl="2" algn="just">
              <a:buClr>
                <a:schemeClr val="accent5">
                  <a:lumMod val="75000"/>
                </a:schemeClr>
              </a:buClr>
              <a:buFont typeface="Wingdings" panose="05000000000000000000" pitchFamily="2" charset="2"/>
              <a:buChar char="q"/>
            </a:pPr>
            <a:r>
              <a:rPr lang="fr-FR" sz="2800" dirty="0">
                <a:solidFill>
                  <a:srgbClr val="017185"/>
                </a:solidFill>
                <a:cs typeface="Calibri" panose="020F0502020204030204" pitchFamily="34" charset="0"/>
              </a:rPr>
              <a:t>La valorisation du personnel</a:t>
            </a:r>
          </a:p>
          <a:p>
            <a:pPr marL="914400" lvl="3" indent="0" algn="just">
              <a:buFont typeface="Arial" charset="0"/>
              <a:buNone/>
            </a:pPr>
            <a:endParaRPr lang="fr-FR" sz="1400" dirty="0">
              <a:solidFill>
                <a:srgbClr val="017185"/>
              </a:solidFill>
              <a:latin typeface="Tw Cen MT" panose="020B0602020104020603" pitchFamily="34" charset="0"/>
              <a:cs typeface="Calibri" panose="020F0502020204030204" pitchFamily="34" charset="0"/>
            </a:endParaRPr>
          </a:p>
          <a:p>
            <a:pPr marL="1143000" lvl="3" algn="just">
              <a:buFont typeface="Wingdings" panose="05000000000000000000" pitchFamily="2" charset="2"/>
              <a:buChar char="ü"/>
            </a:pPr>
            <a:r>
              <a:rPr lang="fr-FR" sz="2400" dirty="0">
                <a:solidFill>
                  <a:srgbClr val="017185"/>
                </a:solidFill>
                <a:latin typeface="Tw Cen MT" panose="020B0602020104020603" pitchFamily="34" charset="0"/>
                <a:cs typeface="Calibri" panose="020F0502020204030204" pitchFamily="34" charset="0"/>
              </a:rPr>
              <a:t> Temps x Coût unitaire</a:t>
            </a:r>
          </a:p>
          <a:p>
            <a:pPr marL="57150" lvl="1" indent="0">
              <a:buFont typeface="Calibri" pitchFamily="34" charset="0"/>
              <a:buNone/>
            </a:pPr>
            <a:endParaRPr lang="fr-FR" sz="800" dirty="0">
              <a:solidFill>
                <a:srgbClr val="017185"/>
              </a:solidFill>
              <a:cs typeface="Calibri" panose="020F0502020204030204" pitchFamily="34" charset="0"/>
            </a:endParaRPr>
          </a:p>
          <a:p>
            <a:pPr marL="57150" lvl="1" indent="0">
              <a:buFont typeface="Calibri" pitchFamily="34" charset="0"/>
              <a:buNone/>
            </a:pPr>
            <a:endParaRPr lang="fr-FR" sz="800" dirty="0">
              <a:solidFill>
                <a:srgbClr val="017185"/>
              </a:solidFill>
              <a:cs typeface="Calibri" panose="020F0502020204030204" pitchFamily="34" charset="0"/>
            </a:endParaRPr>
          </a:p>
          <a:p>
            <a:pPr marL="57150" lvl="1" indent="0">
              <a:buFont typeface="Calibri" pitchFamily="34" charset="0"/>
              <a:buNone/>
            </a:pPr>
            <a:endParaRPr lang="fr-FR" sz="800" dirty="0">
              <a:solidFill>
                <a:srgbClr val="017185"/>
              </a:solidFill>
              <a:cs typeface="Calibri" panose="020F0502020204030204" pitchFamily="34" charset="0"/>
            </a:endParaRPr>
          </a:p>
          <a:p>
            <a:pPr marL="285750" lvl="1" indent="-285750" algn="just">
              <a:buFont typeface="Wingdings" panose="05000000000000000000" pitchFamily="2" charset="2"/>
              <a:buChar char="Ø"/>
            </a:pPr>
            <a:r>
              <a:rPr lang="fr-FR" dirty="0">
                <a:solidFill>
                  <a:srgbClr val="017185"/>
                </a:solidFill>
                <a:cs typeface="Calibri" panose="020F0502020204030204" pitchFamily="34" charset="0"/>
              </a:rPr>
              <a:t>Temps correspond à la durée de mise à disposition.</a:t>
            </a:r>
          </a:p>
          <a:p>
            <a:pPr marL="0" lvl="1" indent="0" algn="just">
              <a:buFont typeface="Calibri" pitchFamily="34" charset="0"/>
              <a:buNone/>
            </a:pPr>
            <a:r>
              <a:rPr lang="fr-FR" dirty="0">
                <a:solidFill>
                  <a:srgbClr val="017185"/>
                </a:solidFill>
                <a:cs typeface="Calibri" panose="020F0502020204030204" pitchFamily="34" charset="0"/>
              </a:rPr>
              <a:t> </a:t>
            </a:r>
          </a:p>
          <a:p>
            <a:pPr marL="285750" lvl="1" indent="-285750" algn="just">
              <a:buFont typeface="Wingdings" panose="05000000000000000000" pitchFamily="2" charset="2"/>
              <a:buChar char="Ø"/>
            </a:pPr>
            <a:r>
              <a:rPr lang="fr-FR" dirty="0">
                <a:solidFill>
                  <a:srgbClr val="017185"/>
                </a:solidFill>
                <a:cs typeface="Calibri" panose="020F0502020204030204" pitchFamily="34" charset="0"/>
              </a:rPr>
              <a:t>Le coût fait l’objet d’un calcul avec pour parti pris de retenir le cout du personnel opérationnel.</a:t>
            </a:r>
            <a:endParaRPr lang="fr-FR" sz="1200" dirty="0">
              <a:solidFill>
                <a:srgbClr val="017185"/>
              </a:solidFill>
              <a:cs typeface="Calibri" panose="020F0502020204030204" pitchFamily="34" charset="0"/>
            </a:endParaRPr>
          </a:p>
        </p:txBody>
      </p:sp>
    </p:spTree>
    <p:extLst>
      <p:ext uri="{BB962C8B-B14F-4D97-AF65-F5344CB8AC3E}">
        <p14:creationId xmlns:p14="http://schemas.microsoft.com/office/powerpoint/2010/main" val="103334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4D9B342E-C4FB-D3FD-F112-38F4C9A0621A}"/>
              </a:ext>
            </a:extLst>
          </p:cNvPr>
          <p:cNvSpPr txBox="1">
            <a:spLocks/>
          </p:cNvSpPr>
          <p:nvPr/>
        </p:nvSpPr>
        <p:spPr>
          <a:xfrm>
            <a:off x="395536"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6" name="Espace réservé du texte 3">
            <a:extLst>
              <a:ext uri="{FF2B5EF4-FFF2-40B4-BE49-F238E27FC236}">
                <a16:creationId xmlns:a16="http://schemas.microsoft.com/office/drawing/2014/main" id="{6904442B-498F-4C75-8D78-59ADC9EB901A}"/>
              </a:ext>
            </a:extLst>
          </p:cNvPr>
          <p:cNvSpPr txBox="1">
            <a:spLocks/>
          </p:cNvSpPr>
          <p:nvPr/>
        </p:nvSpPr>
        <p:spPr>
          <a:xfrm>
            <a:off x="724744" y="1412776"/>
            <a:ext cx="7056784" cy="4320480"/>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dirty="0">
              <a:solidFill>
                <a:srgbClr val="017185"/>
              </a:solidFill>
              <a:cs typeface="Calibri" panose="020F0502020204030204" pitchFamily="34" charset="0"/>
            </a:endParaRPr>
          </a:p>
          <a:p>
            <a:pPr marL="685800" lvl="2" algn="just">
              <a:buClr>
                <a:schemeClr val="accent5">
                  <a:lumMod val="75000"/>
                </a:schemeClr>
              </a:buClr>
              <a:buFont typeface="Wingdings" panose="05000000000000000000" pitchFamily="2" charset="2"/>
              <a:buChar char="q"/>
            </a:pPr>
            <a:r>
              <a:rPr lang="fr-FR" sz="2800" dirty="0">
                <a:solidFill>
                  <a:srgbClr val="017185"/>
                </a:solidFill>
                <a:cs typeface="Calibri" panose="020F0502020204030204" pitchFamily="34" charset="0"/>
              </a:rPr>
              <a:t>Définition du personnel opérationnel:</a:t>
            </a: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r>
              <a:rPr lang="fr-FR" b="1" dirty="0">
                <a:solidFill>
                  <a:srgbClr val="017185"/>
                </a:solidFill>
              </a:rPr>
              <a:t>E.T.P opérationnels :</a:t>
            </a:r>
            <a:r>
              <a:rPr lang="fr-FR" i="1" dirty="0">
                <a:solidFill>
                  <a:srgbClr val="017185"/>
                </a:solidFill>
              </a:rPr>
              <a:t> A ajuster selon la collectivité</a:t>
            </a:r>
          </a:p>
          <a:p>
            <a:pPr marL="0" lvl="1" indent="0" algn="just">
              <a:buFont typeface="Calibri" pitchFamily="34" charset="0"/>
              <a:buNone/>
            </a:pPr>
            <a:endParaRPr lang="fr-FR" sz="800" i="1" dirty="0">
              <a:solidFill>
                <a:srgbClr val="017185"/>
              </a:solidFill>
            </a:endParaRPr>
          </a:p>
          <a:p>
            <a:pPr marL="0" lvl="1" indent="0" algn="just">
              <a:buFont typeface="Calibri" pitchFamily="34" charset="0"/>
              <a:buNone/>
            </a:pPr>
            <a:r>
              <a:rPr lang="fr-FR" i="1" dirty="0">
                <a:solidFill>
                  <a:srgbClr val="017185"/>
                </a:solidFill>
              </a:rPr>
              <a:t>Exemple: Agents de la filière technique de catégorie B et C + l'ensemble des effectifs de la police municipale (1 seul B</a:t>
            </a:r>
            <a:r>
              <a:rPr lang="fr-FR" sz="800" dirty="0">
                <a:solidFill>
                  <a:srgbClr val="017185"/>
                </a:solidFill>
              </a:rPr>
              <a:t> </a:t>
            </a:r>
            <a:r>
              <a:rPr lang="fr-FR" i="1" dirty="0">
                <a:solidFill>
                  <a:srgbClr val="017185"/>
                </a:solidFill>
              </a:rPr>
              <a:t>chef de service qui effectue aussi du terrain) + agents de catégorie C filière sociale + A.S + agents de catégorie C filière culturelle</a:t>
            </a:r>
            <a:r>
              <a:rPr lang="fr-FR" sz="800" dirty="0">
                <a:solidFill>
                  <a:srgbClr val="017185"/>
                </a:solidFill>
              </a:rPr>
              <a:t> </a:t>
            </a: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r>
              <a:rPr lang="fr-FR" b="1" dirty="0">
                <a:solidFill>
                  <a:srgbClr val="017185"/>
                </a:solidFill>
              </a:rPr>
              <a:t>E.T.P fonctionnels </a:t>
            </a:r>
            <a:r>
              <a:rPr lang="fr-FR" i="1" dirty="0">
                <a:solidFill>
                  <a:srgbClr val="017185"/>
                </a:solidFill>
              </a:rPr>
              <a:t>: la différence entre l'ensemble des E.T.P et les E.T.P opérationnels obtenus précédemment</a:t>
            </a:r>
            <a:r>
              <a:rPr lang="fr-FR" sz="800" dirty="0">
                <a:solidFill>
                  <a:srgbClr val="017185"/>
                </a:solidFill>
              </a:rPr>
              <a:t> </a:t>
            </a:r>
          </a:p>
          <a:p>
            <a:pPr marL="0" lvl="1" indent="0" algn="just">
              <a:buFont typeface="Calibri" pitchFamily="34" charset="0"/>
              <a:buNone/>
            </a:pPr>
            <a:endParaRPr lang="fr-FR" sz="800" dirty="0">
              <a:solidFill>
                <a:srgbClr val="017185"/>
              </a:solidFill>
              <a:cs typeface="Calibri" panose="020F0502020204030204" pitchFamily="34" charset="0"/>
            </a:endParaRPr>
          </a:p>
        </p:txBody>
      </p:sp>
    </p:spTree>
    <p:extLst>
      <p:ext uri="{BB962C8B-B14F-4D97-AF65-F5344CB8AC3E}">
        <p14:creationId xmlns:p14="http://schemas.microsoft.com/office/powerpoint/2010/main" val="397316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FF870B33-2E67-A3FB-35E9-0C71C91AB05D}"/>
              </a:ext>
            </a:extLst>
          </p:cNvPr>
          <p:cNvSpPr txBox="1">
            <a:spLocks/>
          </p:cNvSpPr>
          <p:nvPr/>
        </p:nvSpPr>
        <p:spPr>
          <a:xfrm>
            <a:off x="714400"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6" name="Espace réservé du texte 3">
            <a:extLst>
              <a:ext uri="{FF2B5EF4-FFF2-40B4-BE49-F238E27FC236}">
                <a16:creationId xmlns:a16="http://schemas.microsoft.com/office/drawing/2014/main" id="{06572CB4-BAE6-0D8A-BBD2-8A93A60A18B6}"/>
              </a:ext>
            </a:extLst>
          </p:cNvPr>
          <p:cNvSpPr txBox="1">
            <a:spLocks/>
          </p:cNvSpPr>
          <p:nvPr/>
        </p:nvSpPr>
        <p:spPr>
          <a:xfrm>
            <a:off x="1043608" y="1628800"/>
            <a:ext cx="7056784" cy="4320480"/>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342900" algn="just">
              <a:buClr>
                <a:schemeClr val="accent5">
                  <a:lumMod val="75000"/>
                </a:schemeClr>
              </a:buClr>
              <a:buFont typeface="Wingdings" panose="05000000000000000000" pitchFamily="2" charset="2"/>
              <a:buChar char="q"/>
            </a:pPr>
            <a:r>
              <a:rPr lang="fr-FR" sz="2400" dirty="0">
                <a:solidFill>
                  <a:srgbClr val="017185"/>
                </a:solidFill>
                <a:cs typeface="Calibri" panose="020F0502020204030204" pitchFamily="34" charset="0"/>
              </a:rPr>
              <a:t>DEPENSES DE FONCTIONNEMENT DES SERVICES</a:t>
            </a:r>
            <a:r>
              <a:rPr lang="fr-FR" sz="2800" dirty="0">
                <a:solidFill>
                  <a:srgbClr val="017185"/>
                </a:solidFill>
                <a:cs typeface="Calibri" panose="020F0502020204030204" pitchFamily="34" charset="0"/>
              </a:rPr>
              <a:t>:</a:t>
            </a: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r>
              <a:rPr lang="fr-FR" dirty="0">
                <a:solidFill>
                  <a:srgbClr val="017185"/>
                </a:solidFill>
                <a:cs typeface="Calibri" panose="020F0502020204030204" pitchFamily="34" charset="0"/>
              </a:rPr>
              <a:t>Méthode : application du décret n°2011-515 du 10 mai 2011 (Code général des Collectivités Territoriales article D 5211-16) relatif à la méthode de calcul du remboursement des services mis à disposition.</a:t>
            </a: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r>
              <a:rPr lang="fr-FR" dirty="0">
                <a:solidFill>
                  <a:srgbClr val="017185"/>
                </a:solidFill>
                <a:cs typeface="Calibri" panose="020F0502020204030204" pitchFamily="34" charset="0"/>
              </a:rPr>
              <a:t>Le coût unitaire comprend les charges liées au fonctionnement du service et en particulier les charges de personnel, les fournitures, le coût de renouvellement des biens et les contrats de services rattachés, à l'exclusion de toute autre dépense non strictement liée au fonctionnement du service. Le coût unitaire est constaté à partir des dépenses des derniers comptes administratifs, actualisées des modifications prévisibles des conditions d'exercice de l'activité au vu du budget primitif de l'année. </a:t>
            </a:r>
          </a:p>
          <a:p>
            <a:pPr marL="0" lvl="1" indent="0" algn="ctr">
              <a:buFont typeface="Calibri" pitchFamily="34" charset="0"/>
              <a:buNone/>
            </a:pPr>
            <a:r>
              <a:rPr lang="fr-FR" sz="2800" dirty="0">
                <a:solidFill>
                  <a:srgbClr val="017185"/>
                </a:solidFill>
                <a:cs typeface="Calibri" panose="020F0502020204030204" pitchFamily="34" charset="0"/>
              </a:rPr>
              <a:t>Ex 2022 : 56€/heure </a:t>
            </a:r>
          </a:p>
        </p:txBody>
      </p:sp>
    </p:spTree>
    <p:extLst>
      <p:ext uri="{BB962C8B-B14F-4D97-AF65-F5344CB8AC3E}">
        <p14:creationId xmlns:p14="http://schemas.microsoft.com/office/powerpoint/2010/main" val="109860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93223952-E3AE-6439-BE29-E145D18CEB45}"/>
              </a:ext>
            </a:extLst>
          </p:cNvPr>
          <p:cNvSpPr txBox="1">
            <a:spLocks/>
          </p:cNvSpPr>
          <p:nvPr/>
        </p:nvSpPr>
        <p:spPr>
          <a:xfrm>
            <a:off x="714400"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6" name="Espace réservé du texte 3">
            <a:extLst>
              <a:ext uri="{FF2B5EF4-FFF2-40B4-BE49-F238E27FC236}">
                <a16:creationId xmlns:a16="http://schemas.microsoft.com/office/drawing/2014/main" id="{C8175D76-0DEB-8D4D-04AE-8BC9B4376621}"/>
              </a:ext>
            </a:extLst>
          </p:cNvPr>
          <p:cNvSpPr txBox="1">
            <a:spLocks/>
          </p:cNvSpPr>
          <p:nvPr/>
        </p:nvSpPr>
        <p:spPr>
          <a:xfrm>
            <a:off x="1043608" y="1556792"/>
            <a:ext cx="7056784" cy="4320480"/>
          </a:xfrm>
          <a:prstGeom prst="rect">
            <a:avLst/>
          </a:prstGeom>
        </p:spPr>
        <p:txBody>
          <a:bodyPr vert="horz" lIns="91440" tIns="45720" rIns="91440" bIns="45720" rtlCol="0">
            <a:normAutofit lnSpcReduction="10000"/>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342900" algn="just">
              <a:buClr>
                <a:schemeClr val="accent5">
                  <a:lumMod val="75000"/>
                </a:schemeClr>
              </a:buClr>
              <a:buFont typeface="Wingdings" panose="05000000000000000000" pitchFamily="2" charset="2"/>
              <a:buChar char="q"/>
            </a:pPr>
            <a:r>
              <a:rPr lang="fr-FR" sz="2400" dirty="0">
                <a:solidFill>
                  <a:srgbClr val="017185"/>
                </a:solidFill>
                <a:cs typeface="Calibri" panose="020F0502020204030204" pitchFamily="34" charset="0"/>
              </a:rPr>
              <a:t>Actualisation des montants</a:t>
            </a:r>
            <a:r>
              <a:rPr lang="fr-FR" sz="2800" dirty="0">
                <a:solidFill>
                  <a:srgbClr val="017185"/>
                </a:solidFill>
                <a:cs typeface="Calibri" panose="020F0502020204030204" pitchFamily="34" charset="0"/>
              </a:rPr>
              <a:t>:</a:t>
            </a: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endParaRPr lang="fr-FR" dirty="0">
              <a:solidFill>
                <a:srgbClr val="017185"/>
              </a:solidFill>
              <a:cs typeface="Calibri" panose="020F0502020204030204" pitchFamily="34" charset="0"/>
            </a:endParaRPr>
          </a:p>
          <a:p>
            <a:pPr marL="0" lvl="1" indent="0" algn="just">
              <a:buFont typeface="Calibri" pitchFamily="34" charset="0"/>
              <a:buNone/>
            </a:pPr>
            <a:r>
              <a:rPr lang="fr-FR" dirty="0">
                <a:solidFill>
                  <a:srgbClr val="017185"/>
                </a:solidFill>
                <a:cs typeface="Calibri" panose="020F0502020204030204" pitchFamily="34" charset="0"/>
              </a:rPr>
              <a:t>Masse salariale : 3.5% d'augmentation au 01/07/2022 soit 1.75% d'augmentation sur l'année</a:t>
            </a:r>
          </a:p>
          <a:p>
            <a:pPr marL="0" lvl="1" indent="0" algn="just">
              <a:buFont typeface="Calibri" pitchFamily="34" charset="0"/>
              <a:buNone/>
            </a:pPr>
            <a:endParaRPr lang="fr-FR" dirty="0">
              <a:solidFill>
                <a:srgbClr val="017185"/>
              </a:solidFill>
              <a:cs typeface="Calibri" panose="020F0502020204030204" pitchFamily="34" charset="0"/>
            </a:endParaRPr>
          </a:p>
          <a:p>
            <a:pPr marL="0" lvl="1" indent="0" algn="just">
              <a:buFont typeface="Calibri" pitchFamily="34" charset="0"/>
              <a:buNone/>
            </a:pPr>
            <a:r>
              <a:rPr lang="fr-FR" dirty="0">
                <a:solidFill>
                  <a:srgbClr val="017185"/>
                </a:solidFill>
                <a:cs typeface="Calibri" panose="020F0502020204030204" pitchFamily="34" charset="0"/>
              </a:rPr>
              <a:t>Charges générales : augmentation de 5.68% correspondant à l'évolution sur 12 mois du dernier indice INSEE n°001763852 (inflation hors tabac) connu au moment du calcul , soit septembre 2021 à septembre 2022.</a:t>
            </a:r>
            <a:endParaRPr lang="fr-FR" sz="2800" dirty="0">
              <a:solidFill>
                <a:srgbClr val="017185"/>
              </a:solidFill>
              <a:cs typeface="Calibri" panose="020F0502020204030204" pitchFamily="34" charset="0"/>
            </a:endParaRPr>
          </a:p>
          <a:p>
            <a:pPr marL="0" lvl="1" indent="0" algn="ctr">
              <a:buFont typeface="Calibri" pitchFamily="34" charset="0"/>
              <a:buNone/>
            </a:pPr>
            <a:r>
              <a:rPr lang="fr-FR" sz="2800" dirty="0">
                <a:solidFill>
                  <a:srgbClr val="017185"/>
                </a:solidFill>
                <a:cs typeface="Calibri" panose="020F0502020204030204" pitchFamily="34" charset="0"/>
              </a:rPr>
              <a:t>Montant actualisé 2022 : </a:t>
            </a:r>
          </a:p>
          <a:p>
            <a:pPr marL="0" lvl="1" indent="0" algn="ctr">
              <a:buFont typeface="Calibri" pitchFamily="34" charset="0"/>
              <a:buNone/>
            </a:pPr>
            <a:r>
              <a:rPr lang="fr-FR" sz="2800" dirty="0">
                <a:solidFill>
                  <a:srgbClr val="017185"/>
                </a:solidFill>
                <a:cs typeface="Calibri" panose="020F0502020204030204" pitchFamily="34" charset="0"/>
              </a:rPr>
              <a:t>394€/jour</a:t>
            </a:r>
          </a:p>
          <a:p>
            <a:pPr marL="0" lvl="1" indent="0" algn="ctr">
              <a:buFont typeface="Calibri" pitchFamily="34" charset="0"/>
              <a:buNone/>
            </a:pPr>
            <a:r>
              <a:rPr lang="fr-FR" sz="2800" dirty="0">
                <a:solidFill>
                  <a:srgbClr val="017185"/>
                </a:solidFill>
                <a:cs typeface="Calibri" panose="020F0502020204030204" pitchFamily="34" charset="0"/>
              </a:rPr>
              <a:t>56€/heure </a:t>
            </a:r>
          </a:p>
        </p:txBody>
      </p:sp>
    </p:spTree>
    <p:extLst>
      <p:ext uri="{BB962C8B-B14F-4D97-AF65-F5344CB8AC3E}">
        <p14:creationId xmlns:p14="http://schemas.microsoft.com/office/powerpoint/2010/main" val="96845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9FBF2DD4-6F4E-ABF7-ABF5-F1D2B1F19C9A}"/>
              </a:ext>
            </a:extLst>
          </p:cNvPr>
          <p:cNvSpPr txBox="1">
            <a:spLocks/>
          </p:cNvSpPr>
          <p:nvPr/>
        </p:nvSpPr>
        <p:spPr>
          <a:xfrm>
            <a:off x="714400" y="620688"/>
            <a:ext cx="7715200" cy="49721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6" name="Espace réservé du texte 3">
            <a:extLst>
              <a:ext uri="{FF2B5EF4-FFF2-40B4-BE49-F238E27FC236}">
                <a16:creationId xmlns:a16="http://schemas.microsoft.com/office/drawing/2014/main" id="{3A380EB2-4E52-365B-54AA-AA53C61E91E7}"/>
              </a:ext>
            </a:extLst>
          </p:cNvPr>
          <p:cNvSpPr txBox="1">
            <a:spLocks/>
          </p:cNvSpPr>
          <p:nvPr/>
        </p:nvSpPr>
        <p:spPr>
          <a:xfrm>
            <a:off x="1043608" y="1592796"/>
            <a:ext cx="7056784" cy="3672408"/>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sz="800" dirty="0">
              <a:solidFill>
                <a:srgbClr val="017185"/>
              </a:solidFill>
              <a:cs typeface="Calibri" panose="020F0502020204030204" pitchFamily="34" charset="0"/>
            </a:endParaRPr>
          </a:p>
          <a:p>
            <a:pPr marL="685800" lvl="2" algn="just">
              <a:buClr>
                <a:schemeClr val="accent5">
                  <a:lumMod val="75000"/>
                </a:schemeClr>
              </a:buClr>
              <a:buFont typeface="Wingdings" panose="05000000000000000000" pitchFamily="2" charset="2"/>
              <a:buChar char="q"/>
            </a:pPr>
            <a:r>
              <a:rPr lang="fr-FR" sz="2800" dirty="0">
                <a:solidFill>
                  <a:srgbClr val="017185"/>
                </a:solidFill>
                <a:cs typeface="Calibri" panose="020F0502020204030204" pitchFamily="34" charset="0"/>
              </a:rPr>
              <a:t>Le Calcul du temps</a:t>
            </a:r>
          </a:p>
          <a:p>
            <a:pPr marL="914400" lvl="3" indent="0" algn="just">
              <a:buFont typeface="Arial" charset="0"/>
              <a:buNone/>
            </a:pPr>
            <a:endParaRPr lang="fr-FR" sz="1400" dirty="0">
              <a:solidFill>
                <a:srgbClr val="017185"/>
              </a:solidFill>
              <a:latin typeface="Tw Cen MT" panose="020B0602020104020603" pitchFamily="34" charset="0"/>
              <a:cs typeface="Calibri" panose="020F0502020204030204" pitchFamily="34" charset="0"/>
            </a:endParaRPr>
          </a:p>
          <a:p>
            <a:pPr marL="1143000" lvl="3" algn="just">
              <a:buFont typeface="Wingdings" panose="05000000000000000000" pitchFamily="2" charset="2"/>
              <a:buChar char="ü"/>
            </a:pPr>
            <a:r>
              <a:rPr lang="fr-FR" sz="2400" dirty="0">
                <a:solidFill>
                  <a:srgbClr val="017185"/>
                </a:solidFill>
                <a:latin typeface="Tw Cen MT" panose="020B0602020104020603" pitchFamily="34" charset="0"/>
                <a:cs typeface="Calibri" panose="020F0502020204030204" pitchFamily="34" charset="0"/>
              </a:rPr>
              <a:t> Saisie sur la solution informatique du planning d’intervention.</a:t>
            </a:r>
          </a:p>
          <a:p>
            <a:pPr marL="57150" lvl="1" indent="0">
              <a:buFont typeface="Calibri" pitchFamily="34" charset="0"/>
              <a:buNone/>
            </a:pPr>
            <a:endParaRPr lang="fr-FR" sz="800" dirty="0">
              <a:solidFill>
                <a:srgbClr val="017185"/>
              </a:solidFill>
              <a:cs typeface="Calibri" panose="020F0502020204030204" pitchFamily="34" charset="0"/>
            </a:endParaRPr>
          </a:p>
          <a:p>
            <a:pPr marL="57150" lvl="1" indent="0">
              <a:buFont typeface="Calibri" pitchFamily="34" charset="0"/>
              <a:buNone/>
            </a:pPr>
            <a:endParaRPr lang="fr-FR" sz="800" dirty="0">
              <a:solidFill>
                <a:srgbClr val="017185"/>
              </a:solidFill>
              <a:cs typeface="Calibri" panose="020F0502020204030204" pitchFamily="34" charset="0"/>
            </a:endParaRPr>
          </a:p>
          <a:p>
            <a:pPr marL="57150" lvl="1" indent="0">
              <a:buFont typeface="Calibri" pitchFamily="34" charset="0"/>
              <a:buNone/>
            </a:pPr>
            <a:endParaRPr lang="fr-FR" sz="800" dirty="0">
              <a:solidFill>
                <a:srgbClr val="017185"/>
              </a:solidFill>
              <a:cs typeface="Calibri" panose="020F0502020204030204" pitchFamily="34" charset="0"/>
            </a:endParaRPr>
          </a:p>
          <a:p>
            <a:pPr marL="57150" lvl="1" indent="0">
              <a:buFont typeface="Calibri" pitchFamily="34" charset="0"/>
              <a:buNone/>
            </a:pPr>
            <a:endParaRPr lang="fr-FR" sz="800" dirty="0">
              <a:solidFill>
                <a:srgbClr val="017185"/>
              </a:solidFill>
              <a:cs typeface="Calibri" panose="020F0502020204030204" pitchFamily="34" charset="0"/>
            </a:endParaRPr>
          </a:p>
          <a:p>
            <a:pPr marL="285750" lvl="1" indent="-285750" algn="just">
              <a:buFont typeface="Wingdings" panose="05000000000000000000" pitchFamily="2" charset="2"/>
              <a:buChar char="Ø"/>
            </a:pPr>
            <a:r>
              <a:rPr lang="fr-FR" dirty="0">
                <a:solidFill>
                  <a:srgbClr val="017185"/>
                </a:solidFill>
                <a:cs typeface="Calibri" panose="020F0502020204030204" pitchFamily="34" charset="0"/>
              </a:rPr>
              <a:t>Important : L’intérêt de cette méthode c’est de libérer l’opérateur et les services de la charge du calcul, ces derniers n’ayant comme seule contrainte que de saisir le temps d’intervention effectif avant ou après la manifestation ou même annuellement le cas échéant.</a:t>
            </a:r>
            <a:endParaRPr lang="fr-FR" sz="1200" dirty="0">
              <a:solidFill>
                <a:srgbClr val="017185"/>
              </a:solidFill>
              <a:cs typeface="Calibri" panose="020F0502020204030204" pitchFamily="34" charset="0"/>
            </a:endParaRPr>
          </a:p>
        </p:txBody>
      </p:sp>
    </p:spTree>
    <p:extLst>
      <p:ext uri="{BB962C8B-B14F-4D97-AF65-F5344CB8AC3E}">
        <p14:creationId xmlns:p14="http://schemas.microsoft.com/office/powerpoint/2010/main" val="422160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B5CA946A-77ED-E612-9A35-85F11196DB9D}"/>
              </a:ext>
            </a:extLst>
          </p:cNvPr>
          <p:cNvSpPr txBox="1">
            <a:spLocks/>
          </p:cNvSpPr>
          <p:nvPr/>
        </p:nvSpPr>
        <p:spPr>
          <a:xfrm>
            <a:off x="714400"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6" name="Espace réservé du texte 3">
            <a:extLst>
              <a:ext uri="{FF2B5EF4-FFF2-40B4-BE49-F238E27FC236}">
                <a16:creationId xmlns:a16="http://schemas.microsoft.com/office/drawing/2014/main" id="{84ADFFB1-2C13-2846-1626-D1A2954ABE9B}"/>
              </a:ext>
            </a:extLst>
          </p:cNvPr>
          <p:cNvSpPr txBox="1">
            <a:spLocks/>
          </p:cNvSpPr>
          <p:nvPr/>
        </p:nvSpPr>
        <p:spPr>
          <a:xfrm>
            <a:off x="675528" y="1268760"/>
            <a:ext cx="7056784" cy="4320480"/>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dirty="0">
              <a:solidFill>
                <a:srgbClr val="017185"/>
              </a:solidFill>
              <a:cs typeface="Calibri" panose="020F0502020204030204" pitchFamily="34" charset="0"/>
            </a:endParaRPr>
          </a:p>
          <a:p>
            <a:pPr marL="685800" lvl="2" algn="just"/>
            <a:r>
              <a:rPr lang="fr-FR" sz="2800" dirty="0">
                <a:solidFill>
                  <a:srgbClr val="017185"/>
                </a:solidFill>
                <a:cs typeface="Calibri" panose="020F0502020204030204" pitchFamily="34" charset="0"/>
              </a:rPr>
              <a:t>La valorisation du matériel:</a:t>
            </a:r>
          </a:p>
          <a:p>
            <a:pPr lvl="2" indent="0" algn="just">
              <a:buFont typeface="+mj-lt"/>
              <a:buNone/>
            </a:pPr>
            <a:endParaRPr lang="fr-FR" sz="2800" dirty="0">
              <a:solidFill>
                <a:srgbClr val="017185"/>
              </a:solidFill>
              <a:cs typeface="Calibri" panose="020F0502020204030204" pitchFamily="34" charset="0"/>
            </a:endParaRPr>
          </a:p>
          <a:p>
            <a:pPr marL="0" lvl="1" indent="0" algn="just">
              <a:buFont typeface="Calibri" pitchFamily="34" charset="0"/>
              <a:buNone/>
            </a:pPr>
            <a:endParaRPr lang="fr-FR" sz="800" dirty="0">
              <a:solidFill>
                <a:srgbClr val="017185"/>
              </a:solidFill>
              <a:cs typeface="Calibri" panose="020F0502020204030204" pitchFamily="34" charset="0"/>
            </a:endParaRPr>
          </a:p>
          <a:p>
            <a:pPr marL="1143000" lvl="3" algn="just">
              <a:buFont typeface="Wingdings" panose="05000000000000000000" pitchFamily="2" charset="2"/>
              <a:buChar char="ü"/>
            </a:pPr>
            <a:r>
              <a:rPr lang="fr-FR" sz="2400" dirty="0">
                <a:solidFill>
                  <a:srgbClr val="017185"/>
                </a:solidFill>
                <a:latin typeface="Tw Cen MT" panose="020B0602020104020603" pitchFamily="34" charset="0"/>
                <a:cs typeface="Calibri" panose="020F0502020204030204" pitchFamily="34" charset="0"/>
              </a:rPr>
              <a:t>Dans le cadre d’une manifestation</a:t>
            </a:r>
          </a:p>
          <a:p>
            <a:pPr marL="914400" lvl="3" indent="0" algn="just">
              <a:buFont typeface="Arial" charset="0"/>
              <a:buNone/>
            </a:pPr>
            <a:endParaRPr lang="fr-FR" sz="2400" dirty="0">
              <a:solidFill>
                <a:srgbClr val="017185"/>
              </a:solidFill>
              <a:latin typeface="Tw Cen MT" panose="020B0602020104020603" pitchFamily="34" charset="0"/>
              <a:cs typeface="Calibri" panose="020F0502020204030204" pitchFamily="34" charset="0"/>
            </a:endParaRPr>
          </a:p>
          <a:p>
            <a:pPr marL="1143000" lvl="3" algn="just">
              <a:buFont typeface="Wingdings" panose="05000000000000000000" pitchFamily="2" charset="2"/>
              <a:buChar char="ü"/>
            </a:pPr>
            <a:r>
              <a:rPr lang="fr-FR" sz="2400" dirty="0">
                <a:solidFill>
                  <a:srgbClr val="017185"/>
                </a:solidFill>
                <a:latin typeface="Tw Cen MT" panose="020B0602020104020603" pitchFamily="34" charset="0"/>
                <a:cs typeface="Calibri" panose="020F0502020204030204" pitchFamily="34" charset="0"/>
              </a:rPr>
              <a:t>Dans le cadre de la mise à disposition de locaux équipés</a:t>
            </a:r>
          </a:p>
          <a:p>
            <a:pPr marL="914400" lvl="3" indent="0" algn="just">
              <a:buFont typeface="Arial" charset="0"/>
              <a:buNone/>
            </a:pPr>
            <a:endParaRPr lang="fr-FR" sz="2400" dirty="0">
              <a:solidFill>
                <a:srgbClr val="017185"/>
              </a:solidFill>
              <a:latin typeface="Tw Cen MT" panose="020B0602020104020603" pitchFamily="34" charset="0"/>
              <a:cs typeface="Calibri" panose="020F0502020204030204" pitchFamily="34" charset="0"/>
            </a:endParaRPr>
          </a:p>
          <a:p>
            <a:pPr marL="1143000" lvl="3" algn="just">
              <a:buFont typeface="Wingdings" panose="05000000000000000000" pitchFamily="2" charset="2"/>
              <a:buChar char="ü"/>
            </a:pPr>
            <a:r>
              <a:rPr lang="fr-FR" sz="2400" dirty="0">
                <a:solidFill>
                  <a:srgbClr val="017185"/>
                </a:solidFill>
                <a:latin typeface="Tw Cen MT" panose="020B0602020104020603" pitchFamily="34" charset="0"/>
                <a:cs typeface="Calibri" panose="020F0502020204030204" pitchFamily="34" charset="0"/>
              </a:rPr>
              <a:t>…</a:t>
            </a:r>
          </a:p>
        </p:txBody>
      </p:sp>
    </p:spTree>
    <p:extLst>
      <p:ext uri="{BB962C8B-B14F-4D97-AF65-F5344CB8AC3E}">
        <p14:creationId xmlns:p14="http://schemas.microsoft.com/office/powerpoint/2010/main" val="373155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3F693BE-3370-E0B6-07FD-2292F4B9D7E1}"/>
              </a:ext>
            </a:extLst>
          </p:cNvPr>
          <p:cNvSpPr>
            <a:spLocks noGrp="1"/>
          </p:cNvSpPr>
          <p:nvPr>
            <p:ph sz="quarter" idx="10"/>
          </p:nvPr>
        </p:nvSpPr>
        <p:spPr>
          <a:xfrm>
            <a:off x="361030" y="1340767"/>
            <a:ext cx="8208714" cy="4950616"/>
          </a:xfrm>
        </p:spPr>
        <p:txBody>
          <a:bodyPr>
            <a:noAutofit/>
          </a:bodyPr>
          <a:lstStyle/>
          <a:p>
            <a:pPr marL="342900" indent="-342900">
              <a:buFont typeface="Wingdings" panose="05000000000000000000" pitchFamily="2" charset="2"/>
              <a:buChar char="Ø"/>
            </a:pPr>
            <a:r>
              <a:rPr lang="fr-FR" sz="1600" dirty="0">
                <a:solidFill>
                  <a:srgbClr val="F9B13C"/>
                </a:solidFill>
                <a:latin typeface="YADWjiavVFk 0"/>
              </a:rPr>
              <a:t>9h45</a:t>
            </a:r>
            <a:r>
              <a:rPr lang="fr-FR" sz="1600" i="0" u="none" strike="noStrike" dirty="0">
                <a:solidFill>
                  <a:srgbClr val="F9B13C"/>
                </a:solidFill>
                <a:effectLst/>
                <a:latin typeface="YADWjiavVFk 0"/>
              </a:rPr>
              <a:t> : </a:t>
            </a:r>
            <a:r>
              <a:rPr lang="fr-FR" sz="1600" dirty="0"/>
              <a:t>Accueil café et discours introductif par Monsieur Christophe COLOMBEL, Directeur Général des Services de la Communauté d’Agglomération Pau Béarn Pyrénées et de la Ville de Pau</a:t>
            </a:r>
          </a:p>
          <a:p>
            <a:endParaRPr lang="fr-FR" sz="1600" dirty="0"/>
          </a:p>
          <a:p>
            <a:pPr marL="342900" indent="-342900">
              <a:buFont typeface="Wingdings" panose="05000000000000000000" pitchFamily="2" charset="2"/>
              <a:buChar char="Ø"/>
            </a:pPr>
            <a:r>
              <a:rPr lang="fr-FR" sz="1600" i="0" u="none" strike="noStrike" dirty="0">
                <a:solidFill>
                  <a:srgbClr val="F9B13C"/>
                </a:solidFill>
                <a:effectLst/>
                <a:latin typeface="YADWjiavVFk 0"/>
              </a:rPr>
              <a:t>10h15 | 11h30  </a:t>
            </a:r>
            <a:r>
              <a:rPr lang="fr-FR" sz="1600" dirty="0"/>
              <a:t>La valorisation des aides indirectes aux associations comme enjeu de gestion locale</a:t>
            </a:r>
          </a:p>
          <a:p>
            <a:r>
              <a:rPr lang="fr-FR" sz="1400" i="1" dirty="0">
                <a:solidFill>
                  <a:srgbClr val="000000"/>
                </a:solidFill>
                <a:effectLst/>
                <a:latin typeface="Lato" panose="020F0502020204030203" pitchFamily="34" charset="0"/>
              </a:rPr>
              <a:t>	Animé par Jean-Vincent Benito et Alphonse OLOUGOUNA</a:t>
            </a:r>
          </a:p>
          <a:p>
            <a:endParaRPr lang="fr-FR" sz="1400" i="0" u="none" strike="noStrike" dirty="0">
              <a:effectLst/>
            </a:endParaRPr>
          </a:p>
          <a:p>
            <a:pPr marL="342900" indent="-342900">
              <a:buFont typeface="Wingdings" panose="05000000000000000000" pitchFamily="2" charset="2"/>
              <a:buChar char="Ø"/>
            </a:pPr>
            <a:r>
              <a:rPr lang="fr-FR" sz="1600" i="0" u="none" strike="noStrike" dirty="0">
                <a:solidFill>
                  <a:srgbClr val="F9B13C"/>
                </a:solidFill>
                <a:effectLst/>
                <a:latin typeface="YADWjiavVFk 0"/>
              </a:rPr>
              <a:t>11h30 | 12h30 : </a:t>
            </a:r>
            <a:r>
              <a:rPr lang="fr-FR" sz="1600" dirty="0"/>
              <a:t>Une méthode originale d’évaluation d’une politique locale palliant les</a:t>
            </a:r>
            <a:br>
              <a:rPr lang="fr-FR" sz="1600" dirty="0"/>
            </a:br>
            <a:r>
              <a:rPr lang="fr-FR" sz="1600" dirty="0"/>
              <a:t>insuffisances des pratiques actuelles</a:t>
            </a:r>
          </a:p>
          <a:p>
            <a:r>
              <a:rPr lang="fr-FR" sz="1400" i="1" dirty="0">
                <a:solidFill>
                  <a:srgbClr val="000000"/>
                </a:solidFill>
                <a:effectLst/>
                <a:latin typeface="Lato" panose="020F0502020204030203" pitchFamily="34" charset="0"/>
              </a:rPr>
              <a:t>	Animé par David </a:t>
            </a:r>
            <a:r>
              <a:rPr lang="fr-FR" sz="1400" i="1" dirty="0" err="1">
                <a:solidFill>
                  <a:srgbClr val="000000"/>
                </a:solidFill>
                <a:effectLst/>
                <a:latin typeface="Lato" panose="020F0502020204030203" pitchFamily="34" charset="0"/>
              </a:rPr>
              <a:t>Carassus</a:t>
            </a:r>
            <a:r>
              <a:rPr lang="fr-FR" sz="1400" i="1" dirty="0">
                <a:solidFill>
                  <a:srgbClr val="000000"/>
                </a:solidFill>
                <a:effectLst/>
                <a:latin typeface="Lato" panose="020F0502020204030203" pitchFamily="34" charset="0"/>
              </a:rPr>
              <a:t>, </a:t>
            </a:r>
            <a:r>
              <a:rPr lang="fr-FR" sz="1400" i="1" dirty="0">
                <a:solidFill>
                  <a:srgbClr val="000000"/>
                </a:solidFill>
                <a:latin typeface="Lato" panose="020F0502020204030203" pitchFamily="34" charset="0"/>
              </a:rPr>
              <a:t>Marine LLOPART, Vincent BETRIU et Valérie LESCANNE</a:t>
            </a:r>
          </a:p>
          <a:p>
            <a:endParaRPr lang="fr-FR" sz="1400" i="1" dirty="0">
              <a:solidFill>
                <a:srgbClr val="000000"/>
              </a:solidFill>
              <a:latin typeface="Lato" panose="020F0502020204030203" pitchFamily="34" charset="0"/>
            </a:endParaRPr>
          </a:p>
          <a:p>
            <a:pPr marL="342900" indent="-342900">
              <a:buFont typeface="Wingdings" panose="05000000000000000000" pitchFamily="2" charset="2"/>
              <a:buChar char="Ø"/>
            </a:pPr>
            <a:r>
              <a:rPr lang="fr-FR" sz="1600" i="0" u="none" strike="noStrike" dirty="0">
                <a:solidFill>
                  <a:srgbClr val="F9B13C"/>
                </a:solidFill>
                <a:effectLst/>
                <a:latin typeface="YADWjiavVFk 0"/>
              </a:rPr>
              <a:t>12h30 | 13h30</a:t>
            </a:r>
            <a:r>
              <a:rPr lang="fr-FR" sz="1600" dirty="0">
                <a:solidFill>
                  <a:srgbClr val="F9B13C"/>
                </a:solidFill>
                <a:latin typeface="YADWjiavVFk 0"/>
              </a:rPr>
              <a:t> : </a:t>
            </a:r>
            <a:r>
              <a:rPr lang="fr-FR" sz="1600" dirty="0"/>
              <a:t>Buffet </a:t>
            </a:r>
          </a:p>
          <a:p>
            <a:pPr marL="342900" indent="-342900">
              <a:buFont typeface="Wingdings" panose="05000000000000000000" pitchFamily="2" charset="2"/>
              <a:buChar char="Ø"/>
            </a:pPr>
            <a:endParaRPr lang="fr-FR" sz="1600" dirty="0"/>
          </a:p>
          <a:p>
            <a:pPr marL="342900" indent="-342900">
              <a:buFont typeface="Wingdings" panose="05000000000000000000" pitchFamily="2" charset="2"/>
              <a:buChar char="Ø"/>
            </a:pPr>
            <a:r>
              <a:rPr lang="fr-FR" sz="1600" i="0" u="none" strike="noStrike" dirty="0">
                <a:solidFill>
                  <a:srgbClr val="F9B13C"/>
                </a:solidFill>
                <a:effectLst/>
                <a:latin typeface="YADWjiavVFk 0"/>
              </a:rPr>
              <a:t>13h30 | 14h45 </a:t>
            </a:r>
            <a:r>
              <a:rPr lang="fr-FR" sz="1600" u="none" strike="noStrike" dirty="0">
                <a:solidFill>
                  <a:srgbClr val="F9B13C"/>
                </a:solidFill>
                <a:latin typeface="YADWjiavVFk 0"/>
              </a:rPr>
              <a:t> : </a:t>
            </a:r>
            <a:r>
              <a:rPr lang="fr-FR" sz="1600" dirty="0"/>
              <a:t>Les outils de la mutualisation des services à la lumière de l’expérience de Pau</a:t>
            </a:r>
          </a:p>
          <a:p>
            <a:r>
              <a:rPr lang="fr-FR" sz="1600" i="1" dirty="0">
                <a:solidFill>
                  <a:srgbClr val="000000"/>
                </a:solidFill>
                <a:effectLst/>
                <a:latin typeface="Lato" panose="020F0502020204030203" pitchFamily="34" charset="0"/>
              </a:rPr>
              <a:t>	Animé par Pascal Barrère</a:t>
            </a:r>
          </a:p>
          <a:p>
            <a:endParaRPr lang="fr-FR" sz="1600" dirty="0"/>
          </a:p>
          <a:p>
            <a:pPr marL="342900" indent="-342900">
              <a:buFont typeface="Wingdings" panose="05000000000000000000" pitchFamily="2" charset="2"/>
              <a:buChar char="Ø"/>
            </a:pPr>
            <a:r>
              <a:rPr lang="fr-FR" sz="1600" i="0" u="none" strike="noStrike" dirty="0">
                <a:solidFill>
                  <a:srgbClr val="F9B13C"/>
                </a:solidFill>
                <a:effectLst/>
                <a:latin typeface="YADWjiavVFk 0"/>
              </a:rPr>
              <a:t>14h45 – 16h30 :</a:t>
            </a:r>
            <a:r>
              <a:rPr lang="fr-FR" sz="1600" i="0" u="none" strike="noStrike" dirty="0">
                <a:solidFill>
                  <a:srgbClr val="006297"/>
                </a:solidFill>
                <a:effectLst/>
                <a:latin typeface="YADWjiavVFk 0"/>
              </a:rPr>
              <a:t> </a:t>
            </a:r>
            <a:r>
              <a:rPr lang="fr-FR" sz="1600" dirty="0"/>
              <a:t>Temps d’échanges par « groupes métiers »</a:t>
            </a:r>
          </a:p>
        </p:txBody>
      </p:sp>
      <p:sp>
        <p:nvSpPr>
          <p:cNvPr id="3" name="Espace réservé du contenu 2">
            <a:extLst>
              <a:ext uri="{FF2B5EF4-FFF2-40B4-BE49-F238E27FC236}">
                <a16:creationId xmlns:a16="http://schemas.microsoft.com/office/drawing/2014/main" id="{3E21DE18-0D43-2B2F-A15C-E64256002539}"/>
              </a:ext>
            </a:extLst>
          </p:cNvPr>
          <p:cNvSpPr>
            <a:spLocks noGrp="1"/>
          </p:cNvSpPr>
          <p:nvPr>
            <p:ph sz="quarter" idx="11"/>
          </p:nvPr>
        </p:nvSpPr>
        <p:spPr/>
        <p:txBody>
          <a:bodyPr/>
          <a:lstStyle/>
          <a:p>
            <a:r>
              <a:rPr lang="fr-FR"/>
              <a:t>PROGRAMME</a:t>
            </a:r>
          </a:p>
        </p:txBody>
      </p:sp>
    </p:spTree>
    <p:extLst>
      <p:ext uri="{BB962C8B-B14F-4D97-AF65-F5344CB8AC3E}">
        <p14:creationId xmlns:p14="http://schemas.microsoft.com/office/powerpoint/2010/main" val="63711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4E6BFB2E-A7AD-35FD-E252-3F802FC9D33E}"/>
              </a:ext>
            </a:extLst>
          </p:cNvPr>
          <p:cNvSpPr txBox="1">
            <a:spLocks/>
          </p:cNvSpPr>
          <p:nvPr/>
        </p:nvSpPr>
        <p:spPr>
          <a:xfrm>
            <a:off x="714400" y="476672"/>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5" name="Espace réservé du texte 3">
            <a:extLst>
              <a:ext uri="{FF2B5EF4-FFF2-40B4-BE49-F238E27FC236}">
                <a16:creationId xmlns:a16="http://schemas.microsoft.com/office/drawing/2014/main" id="{BFF9AA16-B639-F3F4-B20A-D8C2A05F2D56}"/>
              </a:ext>
            </a:extLst>
          </p:cNvPr>
          <p:cNvSpPr txBox="1">
            <a:spLocks/>
          </p:cNvSpPr>
          <p:nvPr/>
        </p:nvSpPr>
        <p:spPr>
          <a:xfrm>
            <a:off x="1043608" y="1484784"/>
            <a:ext cx="7056784" cy="4320480"/>
          </a:xfrm>
          <a:prstGeom prst="rect">
            <a:avLst/>
          </a:prstGeom>
        </p:spPr>
        <p:txBody>
          <a:bodyPr vert="horz" lIns="91440" tIns="45720" rIns="91440" bIns="45720" rtlCol="0">
            <a:normAutofit fontScale="85000" lnSpcReduction="20000"/>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dirty="0">
              <a:solidFill>
                <a:srgbClr val="017185"/>
              </a:solidFill>
              <a:cs typeface="Calibri" panose="020F0502020204030204" pitchFamily="34" charset="0"/>
            </a:endParaRPr>
          </a:p>
          <a:p>
            <a:pPr marL="685800" lvl="2" algn="just">
              <a:buClr>
                <a:schemeClr val="accent5">
                  <a:lumMod val="75000"/>
                </a:schemeClr>
              </a:buClr>
              <a:buFont typeface="Wingdings" panose="05000000000000000000" pitchFamily="2" charset="2"/>
              <a:buChar char="q"/>
            </a:pPr>
            <a:r>
              <a:rPr lang="fr-FR" sz="2800" dirty="0">
                <a:solidFill>
                  <a:srgbClr val="017185"/>
                </a:solidFill>
                <a:cs typeface="Calibri" panose="020F0502020204030204" pitchFamily="34" charset="0"/>
              </a:rPr>
              <a:t>La valorisation du matériel:</a:t>
            </a:r>
          </a:p>
          <a:p>
            <a:pPr marL="0" lvl="1" indent="0" algn="just">
              <a:buFont typeface="Calibri" pitchFamily="34" charset="0"/>
              <a:buNone/>
            </a:pPr>
            <a:endParaRPr lang="fr-FR" sz="800" dirty="0">
              <a:solidFill>
                <a:srgbClr val="017185"/>
              </a:solidFill>
              <a:cs typeface="Calibri" panose="020F0502020204030204" pitchFamily="34" charset="0"/>
            </a:endParaRPr>
          </a:p>
          <a:p>
            <a:pPr marL="0" indent="0" algn="just">
              <a:buFont typeface="Calibri" pitchFamily="34" charset="0"/>
              <a:buNone/>
            </a:pPr>
            <a:r>
              <a:rPr lang="fr-FR" sz="2600" b="0" u="none" dirty="0">
                <a:solidFill>
                  <a:srgbClr val="017185"/>
                </a:solidFill>
                <a:cs typeface="Calibri" panose="020F0502020204030204" pitchFamily="34" charset="0"/>
              </a:rPr>
              <a:t>Le tarif proposé sur l'étude jointe a été établi en prenant en compte la valeur d'achat à neuf du matériel et de son amortissement incluant un coefficient relatif à la maintenance:</a:t>
            </a:r>
          </a:p>
          <a:p>
            <a:pPr marL="0" indent="0" algn="just">
              <a:buFont typeface="Calibri" pitchFamily="34" charset="0"/>
              <a:buNone/>
            </a:pPr>
            <a:endParaRPr lang="fr-FR" sz="2600" b="0" u="none" dirty="0">
              <a:solidFill>
                <a:srgbClr val="017185"/>
              </a:solidFill>
              <a:cs typeface="Calibri" panose="020F0502020204030204" pitchFamily="34" charset="0"/>
            </a:endParaRPr>
          </a:p>
          <a:p>
            <a:pPr marL="0" indent="0">
              <a:buFont typeface="Calibri" pitchFamily="34" charset="0"/>
              <a:buNone/>
            </a:pPr>
            <a:r>
              <a:rPr lang="fr-FR" sz="2600" b="0" u="none" dirty="0">
                <a:solidFill>
                  <a:srgbClr val="017185"/>
                </a:solidFill>
                <a:cs typeface="Calibri" panose="020F0502020204030204" pitchFamily="34" charset="0"/>
              </a:rPr>
              <a:t>A = La valeur d'achat à neuf du matériel,</a:t>
            </a:r>
          </a:p>
          <a:p>
            <a:pPr marL="0" indent="0">
              <a:buFont typeface="Calibri" pitchFamily="34" charset="0"/>
              <a:buNone/>
            </a:pPr>
            <a:r>
              <a:rPr lang="fr-FR" sz="2600" b="0" u="none" dirty="0">
                <a:solidFill>
                  <a:srgbClr val="017185"/>
                </a:solidFill>
                <a:cs typeface="Calibri" panose="020F0502020204030204" pitchFamily="34" charset="0"/>
              </a:rPr>
              <a:t>R = La rotation du stock à l'année,</a:t>
            </a:r>
          </a:p>
          <a:p>
            <a:pPr marL="0" indent="0">
              <a:buFont typeface="Calibri" pitchFamily="34" charset="0"/>
              <a:buNone/>
            </a:pPr>
            <a:r>
              <a:rPr lang="fr-FR" sz="2600" b="0" u="none" dirty="0">
                <a:solidFill>
                  <a:srgbClr val="017185"/>
                </a:solidFill>
                <a:cs typeface="Calibri" panose="020F0502020204030204" pitchFamily="34" charset="0"/>
              </a:rPr>
              <a:t>I   = La durée d’amortissement,</a:t>
            </a:r>
          </a:p>
          <a:p>
            <a:pPr marL="0" indent="0">
              <a:buFont typeface="Calibri" pitchFamily="34" charset="0"/>
              <a:buNone/>
            </a:pPr>
            <a:r>
              <a:rPr lang="fr-FR" sz="2600" b="0" u="none" dirty="0">
                <a:solidFill>
                  <a:srgbClr val="017185"/>
                </a:solidFill>
                <a:cs typeface="Calibri" panose="020F0502020204030204" pitchFamily="34" charset="0"/>
              </a:rPr>
              <a:t>K = Un coefficient de réparation/maintenance du matériel *</a:t>
            </a:r>
          </a:p>
          <a:p>
            <a:pPr marL="0" indent="0" algn="ctr">
              <a:buFont typeface="Calibri" pitchFamily="34" charset="0"/>
              <a:buNone/>
            </a:pPr>
            <a:r>
              <a:rPr lang="fr-FR" sz="2600" b="0" u="none" dirty="0">
                <a:solidFill>
                  <a:srgbClr val="017185"/>
                </a:solidFill>
                <a:cs typeface="Calibri" panose="020F0502020204030204" pitchFamily="34" charset="0"/>
              </a:rPr>
              <a:t>((A / I )/ R ) x K = Valorisation mise à disposition du matériel</a:t>
            </a:r>
          </a:p>
          <a:p>
            <a:pPr marL="0" indent="0" algn="ctr">
              <a:buFont typeface="Calibri" pitchFamily="34" charset="0"/>
              <a:buNone/>
            </a:pPr>
            <a:endParaRPr lang="fr-FR" u="none" dirty="0">
              <a:solidFill>
                <a:srgbClr val="017185"/>
              </a:solidFill>
            </a:endParaRPr>
          </a:p>
          <a:p>
            <a:pPr marL="0" indent="0">
              <a:buFont typeface="Calibri" pitchFamily="34" charset="0"/>
              <a:buNone/>
            </a:pPr>
            <a:r>
              <a:rPr lang="fr-FR" sz="1200" u="none" dirty="0">
                <a:solidFill>
                  <a:srgbClr val="017185"/>
                </a:solidFill>
              </a:rPr>
              <a:t>* Le cas échéant</a:t>
            </a:r>
          </a:p>
        </p:txBody>
      </p:sp>
    </p:spTree>
    <p:extLst>
      <p:ext uri="{BB962C8B-B14F-4D97-AF65-F5344CB8AC3E}">
        <p14:creationId xmlns:p14="http://schemas.microsoft.com/office/powerpoint/2010/main" val="332725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0A116E81-C727-ADB3-A859-B0544788FBE4}"/>
              </a:ext>
            </a:extLst>
          </p:cNvPr>
          <p:cNvSpPr txBox="1">
            <a:spLocks/>
          </p:cNvSpPr>
          <p:nvPr/>
        </p:nvSpPr>
        <p:spPr>
          <a:xfrm>
            <a:off x="1151474" y="2636912"/>
            <a:ext cx="6841052" cy="1224235"/>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Calibri" pitchFamily="34" charset="0"/>
              <a:buNone/>
            </a:pPr>
            <a:r>
              <a:rPr lang="fr-FR" sz="4000" dirty="0">
                <a:solidFill>
                  <a:srgbClr val="017185"/>
                </a:solidFill>
                <a:cs typeface="Calibri" panose="020F0502020204030204" pitchFamily="34" charset="0"/>
              </a:rPr>
              <a:t>2. Vers une solution intégrée?</a:t>
            </a:r>
          </a:p>
        </p:txBody>
      </p:sp>
    </p:spTree>
    <p:extLst>
      <p:ext uri="{BB962C8B-B14F-4D97-AF65-F5344CB8AC3E}">
        <p14:creationId xmlns:p14="http://schemas.microsoft.com/office/powerpoint/2010/main" val="257665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DC7F3D99-79B3-4202-7883-4BBCF170F8D2}"/>
              </a:ext>
            </a:extLst>
          </p:cNvPr>
          <p:cNvSpPr txBox="1">
            <a:spLocks/>
          </p:cNvSpPr>
          <p:nvPr/>
        </p:nvSpPr>
        <p:spPr>
          <a:xfrm>
            <a:off x="539552" y="620688"/>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Vers une solution intégrée</a:t>
            </a:r>
          </a:p>
        </p:txBody>
      </p:sp>
      <p:sp>
        <p:nvSpPr>
          <p:cNvPr id="6" name="Espace réservé du texte 3">
            <a:extLst>
              <a:ext uri="{FF2B5EF4-FFF2-40B4-BE49-F238E27FC236}">
                <a16:creationId xmlns:a16="http://schemas.microsoft.com/office/drawing/2014/main" id="{2787F19F-F468-BE70-3A13-E5B3BBE85543}"/>
              </a:ext>
            </a:extLst>
          </p:cNvPr>
          <p:cNvSpPr txBox="1">
            <a:spLocks/>
          </p:cNvSpPr>
          <p:nvPr/>
        </p:nvSpPr>
        <p:spPr>
          <a:xfrm>
            <a:off x="868760" y="1268760"/>
            <a:ext cx="7056784" cy="4320480"/>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dirty="0">
              <a:solidFill>
                <a:srgbClr val="017185"/>
              </a:solidFill>
              <a:cs typeface="Calibri" panose="020F0502020204030204" pitchFamily="34" charset="0"/>
            </a:endParaRPr>
          </a:p>
          <a:p>
            <a:pPr marL="685800" lvl="2" algn="just">
              <a:buClr>
                <a:schemeClr val="accent5">
                  <a:lumMod val="75000"/>
                </a:schemeClr>
              </a:buClr>
              <a:buFont typeface="Wingdings" panose="05000000000000000000" pitchFamily="2" charset="2"/>
              <a:buChar char="q"/>
            </a:pPr>
            <a:r>
              <a:rPr lang="fr-FR" sz="2800" dirty="0">
                <a:solidFill>
                  <a:srgbClr val="017185"/>
                </a:solidFill>
                <a:cs typeface="Calibri" panose="020F0502020204030204" pitchFamily="34" charset="0"/>
              </a:rPr>
              <a:t>Constat, Etat des lieux:</a:t>
            </a: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endParaRPr lang="fr-FR" sz="800" dirty="0">
              <a:solidFill>
                <a:srgbClr val="017185"/>
              </a:solidFill>
              <a:cs typeface="Calibri" panose="020F0502020204030204" pitchFamily="34" charset="0"/>
            </a:endParaRPr>
          </a:p>
          <a:p>
            <a:pPr marL="285750" lvl="1" algn="just"/>
            <a:r>
              <a:rPr lang="fr-FR" dirty="0">
                <a:solidFill>
                  <a:srgbClr val="017185"/>
                </a:solidFill>
              </a:rPr>
              <a:t>Des valorisations réalisées en mode silo par différentes directions</a:t>
            </a:r>
          </a:p>
          <a:p>
            <a:pPr marL="0" lvl="1" indent="0" algn="just">
              <a:buFont typeface="Calibri" pitchFamily="34" charset="0"/>
              <a:buNone/>
            </a:pPr>
            <a:endParaRPr lang="fr-FR" dirty="0">
              <a:solidFill>
                <a:srgbClr val="017185"/>
              </a:solidFill>
            </a:endParaRPr>
          </a:p>
          <a:p>
            <a:pPr marL="571500" lvl="2" indent="-342900" algn="just">
              <a:buClr>
                <a:schemeClr val="accent5">
                  <a:lumMod val="75000"/>
                </a:schemeClr>
              </a:buClr>
              <a:buFont typeface="Wingdings" panose="05000000000000000000" pitchFamily="2" charset="2"/>
              <a:buChar char="§"/>
            </a:pPr>
            <a:r>
              <a:rPr lang="fr-FR" dirty="0">
                <a:solidFill>
                  <a:srgbClr val="017185"/>
                </a:solidFill>
              </a:rPr>
              <a:t>Des méthodes de calcul hétérogènes</a:t>
            </a:r>
          </a:p>
          <a:p>
            <a:pPr marL="685800" lvl="2" algn="just">
              <a:buClr>
                <a:schemeClr val="accent5">
                  <a:lumMod val="75000"/>
                </a:schemeClr>
              </a:buClr>
              <a:buFont typeface="Wingdings" panose="05000000000000000000" pitchFamily="2" charset="2"/>
              <a:buChar char="§"/>
            </a:pPr>
            <a:endParaRPr lang="fr-FR" sz="800" dirty="0">
              <a:solidFill>
                <a:srgbClr val="017185"/>
              </a:solidFill>
            </a:endParaRPr>
          </a:p>
          <a:p>
            <a:pPr marL="571500" lvl="2" indent="-342900" algn="just">
              <a:buClr>
                <a:schemeClr val="accent5">
                  <a:lumMod val="75000"/>
                </a:schemeClr>
              </a:buClr>
              <a:buFont typeface="Wingdings" panose="05000000000000000000" pitchFamily="2" charset="2"/>
              <a:buChar char="§"/>
            </a:pPr>
            <a:r>
              <a:rPr lang="fr-FR" dirty="0">
                <a:solidFill>
                  <a:srgbClr val="017185"/>
                </a:solidFill>
              </a:rPr>
              <a:t>Des données éclatées sur différents sites de la collectivité</a:t>
            </a:r>
          </a:p>
          <a:p>
            <a:pPr marL="685800" lvl="2" algn="just">
              <a:buClr>
                <a:schemeClr val="accent5">
                  <a:lumMod val="75000"/>
                </a:schemeClr>
              </a:buClr>
              <a:buFont typeface="Wingdings" panose="05000000000000000000" pitchFamily="2" charset="2"/>
              <a:buChar char="§"/>
            </a:pPr>
            <a:endParaRPr lang="fr-FR" sz="800" dirty="0">
              <a:solidFill>
                <a:srgbClr val="017185"/>
              </a:solidFill>
            </a:endParaRPr>
          </a:p>
          <a:p>
            <a:pPr marL="571500" lvl="2" indent="-342900" algn="just">
              <a:buClr>
                <a:schemeClr val="accent5">
                  <a:lumMod val="75000"/>
                </a:schemeClr>
              </a:buClr>
              <a:buFont typeface="Wingdings" panose="05000000000000000000" pitchFamily="2" charset="2"/>
              <a:buChar char="§"/>
            </a:pPr>
            <a:r>
              <a:rPr lang="fr-FR" dirty="0">
                <a:solidFill>
                  <a:srgbClr val="017185"/>
                </a:solidFill>
              </a:rPr>
              <a:t>Des aides parfois non valorisées</a:t>
            </a:r>
          </a:p>
          <a:p>
            <a:pPr marL="685800" lvl="2" algn="just"/>
            <a:endParaRPr lang="fr-FR" sz="800" dirty="0">
              <a:solidFill>
                <a:srgbClr val="017185"/>
              </a:solidFill>
            </a:endParaRPr>
          </a:p>
          <a:p>
            <a:pPr marL="571500" lvl="2" indent="-342900" algn="just">
              <a:buClr>
                <a:schemeClr val="accent5">
                  <a:lumMod val="75000"/>
                </a:schemeClr>
              </a:buClr>
              <a:buFont typeface="Wingdings" panose="05000000000000000000" pitchFamily="2" charset="2"/>
              <a:buChar char="§"/>
            </a:pPr>
            <a:r>
              <a:rPr lang="fr-FR" dirty="0">
                <a:solidFill>
                  <a:srgbClr val="017185"/>
                </a:solidFill>
              </a:rPr>
              <a:t>Pilotage difficile voire impossible</a:t>
            </a:r>
          </a:p>
          <a:p>
            <a:pPr marL="400050" lvl="2" indent="0" algn="just">
              <a:buNone/>
            </a:pPr>
            <a:endParaRPr lang="fr-FR" dirty="0">
              <a:solidFill>
                <a:srgbClr val="017185"/>
              </a:solidFill>
            </a:endParaRPr>
          </a:p>
          <a:p>
            <a:pPr marL="0" lvl="1" indent="0" algn="just">
              <a:buFont typeface="Calibri" pitchFamily="34" charset="0"/>
              <a:buNone/>
            </a:pPr>
            <a:endParaRPr lang="fr-FR" i="1" dirty="0">
              <a:solidFill>
                <a:srgbClr val="017185"/>
              </a:solidFill>
            </a:endParaRPr>
          </a:p>
        </p:txBody>
      </p:sp>
    </p:spTree>
    <p:extLst>
      <p:ext uri="{BB962C8B-B14F-4D97-AF65-F5344CB8AC3E}">
        <p14:creationId xmlns:p14="http://schemas.microsoft.com/office/powerpoint/2010/main" val="32659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43C03AD3-F18F-35F3-A190-02992B5603A9}"/>
              </a:ext>
            </a:extLst>
          </p:cNvPr>
          <p:cNvSpPr txBox="1">
            <a:spLocks/>
          </p:cNvSpPr>
          <p:nvPr/>
        </p:nvSpPr>
        <p:spPr>
          <a:xfrm>
            <a:off x="539552" y="548928"/>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Vers une solution intégrée</a:t>
            </a:r>
          </a:p>
        </p:txBody>
      </p:sp>
      <p:sp>
        <p:nvSpPr>
          <p:cNvPr id="6" name="Espace réservé du texte 3">
            <a:extLst>
              <a:ext uri="{FF2B5EF4-FFF2-40B4-BE49-F238E27FC236}">
                <a16:creationId xmlns:a16="http://schemas.microsoft.com/office/drawing/2014/main" id="{C9042EAC-CF24-FA1C-35F5-7BCD7892044A}"/>
              </a:ext>
            </a:extLst>
          </p:cNvPr>
          <p:cNvSpPr txBox="1">
            <a:spLocks/>
          </p:cNvSpPr>
          <p:nvPr/>
        </p:nvSpPr>
        <p:spPr>
          <a:xfrm>
            <a:off x="868760" y="1268760"/>
            <a:ext cx="7056784" cy="4320480"/>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dirty="0">
              <a:solidFill>
                <a:srgbClr val="017185"/>
              </a:solidFill>
              <a:cs typeface="Calibri" panose="020F0502020204030204" pitchFamily="34" charset="0"/>
            </a:endParaRPr>
          </a:p>
          <a:p>
            <a:pPr marL="685800" lvl="2" algn="just">
              <a:buClr>
                <a:schemeClr val="accent5">
                  <a:lumMod val="75000"/>
                </a:schemeClr>
              </a:buClr>
              <a:buFont typeface="Wingdings" panose="05000000000000000000" pitchFamily="2" charset="2"/>
              <a:buChar char="q"/>
            </a:pPr>
            <a:r>
              <a:rPr lang="fr-FR" sz="2800" dirty="0">
                <a:solidFill>
                  <a:srgbClr val="017185"/>
                </a:solidFill>
                <a:cs typeface="Calibri" panose="020F0502020204030204" pitchFamily="34" charset="0"/>
              </a:rPr>
              <a:t>Projet: une solution intégrée</a:t>
            </a: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endParaRPr lang="fr-FR" sz="800" dirty="0">
              <a:solidFill>
                <a:srgbClr val="017185"/>
              </a:solidFill>
              <a:cs typeface="Calibri" panose="020F0502020204030204" pitchFamily="34" charset="0"/>
            </a:endParaRPr>
          </a:p>
          <a:p>
            <a:pPr marL="0" lvl="1" indent="0" algn="just">
              <a:buFont typeface="Calibri" pitchFamily="34" charset="0"/>
              <a:buNone/>
            </a:pPr>
            <a:endParaRPr lang="fr-FR" sz="800" dirty="0">
              <a:solidFill>
                <a:srgbClr val="017185"/>
              </a:solidFill>
              <a:cs typeface="Calibri" panose="020F0502020204030204" pitchFamily="34" charset="0"/>
            </a:endParaRPr>
          </a:p>
          <a:p>
            <a:pPr marL="285750" lvl="1" algn="just"/>
            <a:r>
              <a:rPr lang="fr-FR" dirty="0">
                <a:solidFill>
                  <a:srgbClr val="017185"/>
                </a:solidFill>
              </a:rPr>
              <a:t>Moderniser la gestion des aides par la dématérialisation et l’interconnexion des solutions</a:t>
            </a:r>
          </a:p>
          <a:p>
            <a:pPr marL="0" lvl="1" indent="0" algn="just">
              <a:buFont typeface="Calibri" pitchFamily="34" charset="0"/>
              <a:buNone/>
            </a:pPr>
            <a:endParaRPr lang="fr-FR" dirty="0">
              <a:solidFill>
                <a:srgbClr val="017185"/>
              </a:solidFill>
            </a:endParaRPr>
          </a:p>
          <a:p>
            <a:pPr marL="685800" lvl="2" algn="just">
              <a:buClr>
                <a:schemeClr val="accent5">
                  <a:lumMod val="75000"/>
                </a:schemeClr>
              </a:buClr>
              <a:buFont typeface="Arial" panose="020B0604020202020204" pitchFamily="34" charset="0"/>
              <a:buChar char="•"/>
            </a:pPr>
            <a:r>
              <a:rPr lang="fr-FR" dirty="0">
                <a:solidFill>
                  <a:srgbClr val="017185"/>
                </a:solidFill>
              </a:rPr>
              <a:t>Harmonisation des demandes d’aide</a:t>
            </a:r>
          </a:p>
          <a:p>
            <a:pPr marL="628650" lvl="2" indent="-171450" algn="just">
              <a:buClr>
                <a:schemeClr val="accent5">
                  <a:lumMod val="75000"/>
                </a:schemeClr>
              </a:buClr>
              <a:buFont typeface="Arial" panose="020B0604020202020204" pitchFamily="34" charset="0"/>
              <a:buChar char="•"/>
            </a:pPr>
            <a:endParaRPr lang="fr-FR" sz="800" dirty="0">
              <a:solidFill>
                <a:srgbClr val="017185"/>
              </a:solidFill>
            </a:endParaRPr>
          </a:p>
          <a:p>
            <a:pPr marL="685800" lvl="2" algn="just">
              <a:buClr>
                <a:schemeClr val="accent5">
                  <a:lumMod val="75000"/>
                </a:schemeClr>
              </a:buClr>
              <a:buFont typeface="Arial" panose="020B0604020202020204" pitchFamily="34" charset="0"/>
              <a:buChar char="•"/>
            </a:pPr>
            <a:r>
              <a:rPr lang="fr-FR" dirty="0">
                <a:solidFill>
                  <a:srgbClr val="017185"/>
                </a:solidFill>
              </a:rPr>
              <a:t>Centralisation des données sur un entrepôt</a:t>
            </a:r>
          </a:p>
          <a:p>
            <a:pPr marL="685800" lvl="2" algn="just">
              <a:buClr>
                <a:schemeClr val="accent5">
                  <a:lumMod val="75000"/>
                </a:schemeClr>
              </a:buClr>
              <a:buFont typeface="Arial" panose="020B0604020202020204" pitchFamily="34" charset="0"/>
              <a:buChar char="•"/>
            </a:pPr>
            <a:endParaRPr lang="fr-FR" sz="800" dirty="0">
              <a:solidFill>
                <a:srgbClr val="017185"/>
              </a:solidFill>
            </a:endParaRPr>
          </a:p>
          <a:p>
            <a:pPr marL="685800" lvl="2" algn="just">
              <a:buClr>
                <a:schemeClr val="accent5">
                  <a:lumMod val="75000"/>
                </a:schemeClr>
              </a:buClr>
              <a:buFont typeface="Arial" panose="020B0604020202020204" pitchFamily="34" charset="0"/>
              <a:buChar char="•"/>
            </a:pPr>
            <a:r>
              <a:rPr lang="fr-FR" dirty="0">
                <a:solidFill>
                  <a:srgbClr val="017185"/>
                </a:solidFill>
              </a:rPr>
              <a:t>Automatisation des valorisations</a:t>
            </a:r>
          </a:p>
          <a:p>
            <a:pPr marL="685800" lvl="2" algn="just">
              <a:buClr>
                <a:schemeClr val="accent5">
                  <a:lumMod val="75000"/>
                </a:schemeClr>
              </a:buClr>
              <a:buFont typeface="Arial" panose="020B0604020202020204" pitchFamily="34" charset="0"/>
              <a:buChar char="•"/>
            </a:pPr>
            <a:endParaRPr lang="fr-FR" sz="800" dirty="0">
              <a:solidFill>
                <a:srgbClr val="017185"/>
              </a:solidFill>
            </a:endParaRPr>
          </a:p>
          <a:p>
            <a:pPr marL="685800" lvl="2" algn="just">
              <a:buClr>
                <a:schemeClr val="accent5">
                  <a:lumMod val="75000"/>
                </a:schemeClr>
              </a:buClr>
              <a:buFont typeface="Arial" panose="020B0604020202020204" pitchFamily="34" charset="0"/>
              <a:buChar char="•"/>
            </a:pPr>
            <a:r>
              <a:rPr lang="fr-FR" dirty="0">
                <a:solidFill>
                  <a:srgbClr val="017185"/>
                </a:solidFill>
              </a:rPr>
              <a:t>Interconnexion des solutions pour un pilotage dynamique</a:t>
            </a:r>
          </a:p>
          <a:p>
            <a:pPr marL="742950" lvl="2" indent="-342900" algn="just">
              <a:buClr>
                <a:schemeClr val="accent5">
                  <a:lumMod val="75000"/>
                </a:schemeClr>
              </a:buClr>
              <a:buFont typeface="Arial" panose="020B0604020202020204" pitchFamily="34" charset="0"/>
              <a:buChar char="•"/>
            </a:pPr>
            <a:endParaRPr lang="fr-FR" dirty="0">
              <a:solidFill>
                <a:srgbClr val="017185"/>
              </a:solidFill>
            </a:endParaRPr>
          </a:p>
          <a:p>
            <a:pPr marL="0" lvl="1" indent="0" algn="just">
              <a:buFont typeface="Calibri" pitchFamily="34" charset="0"/>
              <a:buNone/>
            </a:pPr>
            <a:endParaRPr lang="fr-FR" i="1" dirty="0">
              <a:solidFill>
                <a:srgbClr val="017185"/>
              </a:solidFill>
            </a:endParaRPr>
          </a:p>
        </p:txBody>
      </p:sp>
    </p:spTree>
    <p:extLst>
      <p:ext uri="{BB962C8B-B14F-4D97-AF65-F5344CB8AC3E}">
        <p14:creationId xmlns:p14="http://schemas.microsoft.com/office/powerpoint/2010/main" val="658666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EE8C1480-7DCB-469A-9106-05EC3E31B45D}"/>
              </a:ext>
            </a:extLst>
          </p:cNvPr>
          <p:cNvSpPr txBox="1">
            <a:spLocks/>
          </p:cNvSpPr>
          <p:nvPr/>
        </p:nvSpPr>
        <p:spPr>
          <a:xfrm>
            <a:off x="179512"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a:solidFill>
                  <a:srgbClr val="017185"/>
                </a:solidFill>
                <a:latin typeface="Calibri" panose="020F0502020204030204" pitchFamily="34" charset="0"/>
                <a:cs typeface="Calibri" panose="020F0502020204030204" pitchFamily="34" charset="0"/>
              </a:rPr>
              <a:t>Vers une solution intégrée</a:t>
            </a:r>
          </a:p>
        </p:txBody>
      </p:sp>
      <p:sp>
        <p:nvSpPr>
          <p:cNvPr id="6" name="Titre 4">
            <a:extLst>
              <a:ext uri="{FF2B5EF4-FFF2-40B4-BE49-F238E27FC236}">
                <a16:creationId xmlns:a16="http://schemas.microsoft.com/office/drawing/2014/main" id="{149784C8-0E73-9DAA-3169-F310ECA5C020}"/>
              </a:ext>
            </a:extLst>
          </p:cNvPr>
          <p:cNvSpPr txBox="1">
            <a:spLocks/>
          </p:cNvSpPr>
          <p:nvPr/>
        </p:nvSpPr>
        <p:spPr>
          <a:xfrm>
            <a:off x="370384" y="1340768"/>
            <a:ext cx="7524328" cy="593737"/>
          </a:xfrm>
          <a:prstGeom prst="rect">
            <a:avLst/>
          </a:prstGeom>
        </p:spPr>
        <p:txBody>
          <a:bodyPr/>
          <a:lstStyle>
            <a:lvl1pPr algn="l" defTabSz="9144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a:lstStyle>
          <a:p>
            <a:r>
              <a:rPr lang="fr-FR" sz="1600" dirty="0">
                <a:solidFill>
                  <a:srgbClr val="017185"/>
                </a:solidFill>
                <a:latin typeface="Tw Cen MT" panose="020B0602020104020603" pitchFamily="34" charset="0"/>
                <a:ea typeface="Times New Roman" panose="02020603050405020304" pitchFamily="18" charset="0"/>
              </a:rPr>
              <a:t>Au-delà de l’obligation, c’est aussi pour les collectivités une opportunité d’améliorer le pilotage de ses ressources. </a:t>
            </a:r>
            <a:br>
              <a:rPr lang="fr-FR" sz="1600" dirty="0">
                <a:solidFill>
                  <a:srgbClr val="017185"/>
                </a:solidFill>
                <a:latin typeface="Tw Cen MT" panose="020B0602020104020603" pitchFamily="34" charset="0"/>
                <a:ea typeface="Times New Roman" panose="02020603050405020304" pitchFamily="18" charset="0"/>
              </a:rPr>
            </a:br>
            <a:endParaRPr lang="fr-FR" sz="1600" dirty="0">
              <a:solidFill>
                <a:srgbClr val="017185"/>
              </a:solidFill>
              <a:latin typeface="Tw Cen MT" panose="020B0602020104020603" pitchFamily="34" charset="0"/>
              <a:ea typeface="Times New Roman" panose="02020603050405020304" pitchFamily="18" charset="0"/>
            </a:endParaRPr>
          </a:p>
        </p:txBody>
      </p:sp>
      <p:pic>
        <p:nvPicPr>
          <p:cNvPr id="7" name="Image 6">
            <a:extLst>
              <a:ext uri="{FF2B5EF4-FFF2-40B4-BE49-F238E27FC236}">
                <a16:creationId xmlns:a16="http://schemas.microsoft.com/office/drawing/2014/main" id="{D1AB5854-C02C-3E35-BB82-FCCD25CFF23B}"/>
              </a:ext>
            </a:extLst>
          </p:cNvPr>
          <p:cNvPicPr>
            <a:picLocks noChangeAspect="1"/>
          </p:cNvPicPr>
          <p:nvPr/>
        </p:nvPicPr>
        <p:blipFill>
          <a:blip r:embed="rId2"/>
          <a:stretch>
            <a:fillRect/>
          </a:stretch>
        </p:blipFill>
        <p:spPr>
          <a:xfrm>
            <a:off x="3114072" y="2189378"/>
            <a:ext cx="3384375" cy="3143415"/>
          </a:xfrm>
          <a:prstGeom prst="rect">
            <a:avLst/>
          </a:prstGeom>
        </p:spPr>
      </p:pic>
      <p:sp>
        <p:nvSpPr>
          <p:cNvPr id="8" name="Titre 4">
            <a:extLst>
              <a:ext uri="{FF2B5EF4-FFF2-40B4-BE49-F238E27FC236}">
                <a16:creationId xmlns:a16="http://schemas.microsoft.com/office/drawing/2014/main" id="{527664FC-BB97-3E86-1F5C-4017B460E8D4}"/>
              </a:ext>
            </a:extLst>
          </p:cNvPr>
          <p:cNvSpPr txBox="1">
            <a:spLocks/>
          </p:cNvSpPr>
          <p:nvPr/>
        </p:nvSpPr>
        <p:spPr>
          <a:xfrm>
            <a:off x="148922" y="2564904"/>
            <a:ext cx="2952328" cy="593737"/>
          </a:xfrm>
          <a:prstGeom prst="rect">
            <a:avLst/>
          </a:prstGeom>
        </p:spPr>
        <p:txBody>
          <a:bodyPr/>
          <a:lstStyle>
            <a:lvl1pPr algn="l" defTabSz="9144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a:lstStyle>
          <a:p>
            <a:pPr algn="ctr"/>
            <a:r>
              <a:rPr lang="fr-FR" sz="1600" dirty="0">
                <a:solidFill>
                  <a:srgbClr val="E6B012"/>
                </a:solidFill>
                <a:latin typeface="Tw Cen MT" panose="020B0602020104020603" pitchFamily="34" charset="0"/>
                <a:ea typeface="Times New Roman" panose="02020603050405020304" pitchFamily="18" charset="0"/>
              </a:rPr>
              <a:t>Les compétences attendues d’un contrôleur de gestion</a:t>
            </a:r>
            <a:br>
              <a:rPr lang="fr-FR" sz="1600" dirty="0">
                <a:solidFill>
                  <a:srgbClr val="017185"/>
                </a:solidFill>
                <a:latin typeface="Tw Cen MT" panose="020B0602020104020603" pitchFamily="34" charset="0"/>
                <a:ea typeface="Times New Roman" panose="02020603050405020304" pitchFamily="18" charset="0"/>
              </a:rPr>
            </a:br>
            <a:endParaRPr lang="fr-FR" sz="1600" dirty="0">
              <a:solidFill>
                <a:srgbClr val="017185"/>
              </a:solidFill>
              <a:latin typeface="Tw Cen MT" panose="020B0602020104020603" pitchFamily="34" charset="0"/>
              <a:ea typeface="Times New Roman" panose="02020603050405020304" pitchFamily="18" charset="0"/>
            </a:endParaRPr>
          </a:p>
        </p:txBody>
      </p:sp>
      <p:sp>
        <p:nvSpPr>
          <p:cNvPr id="9" name="Titre 4">
            <a:extLst>
              <a:ext uri="{FF2B5EF4-FFF2-40B4-BE49-F238E27FC236}">
                <a16:creationId xmlns:a16="http://schemas.microsoft.com/office/drawing/2014/main" id="{D464EDB2-4E79-5E20-2417-810A2F22F621}"/>
              </a:ext>
            </a:extLst>
          </p:cNvPr>
          <p:cNvSpPr txBox="1">
            <a:spLocks/>
          </p:cNvSpPr>
          <p:nvPr/>
        </p:nvSpPr>
        <p:spPr>
          <a:xfrm>
            <a:off x="899592" y="5332793"/>
            <a:ext cx="8064896" cy="368877"/>
          </a:xfrm>
          <a:prstGeom prst="rect">
            <a:avLst/>
          </a:prstGeom>
        </p:spPr>
        <p:txBody>
          <a:bodyPr/>
          <a:lstStyle>
            <a:lvl1pPr algn="l" defTabSz="9144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a:lstStyle>
          <a:p>
            <a:pPr algn="ctr"/>
            <a:r>
              <a:rPr lang="fr-FR" sz="1000" i="1" dirty="0">
                <a:solidFill>
                  <a:srgbClr val="E6B012"/>
                </a:solidFill>
                <a:latin typeface="Tw Cen MT" panose="020B0602020104020603" pitchFamily="34" charset="0"/>
                <a:ea typeface="Times New Roman" panose="02020603050405020304" pitchFamily="18" charset="0"/>
              </a:rPr>
              <a:t>Extrait de l’étude « L’avenir du contrôle de gestion » </a:t>
            </a:r>
          </a:p>
          <a:p>
            <a:pPr algn="ctr"/>
            <a:r>
              <a:rPr lang="fr-FR" sz="1000" i="1" dirty="0">
                <a:solidFill>
                  <a:srgbClr val="E6B012"/>
                </a:solidFill>
                <a:latin typeface="Tw Cen MT" panose="020B0602020104020603" pitchFamily="34" charset="0"/>
                <a:ea typeface="Times New Roman" panose="02020603050405020304" pitchFamily="18" charset="0"/>
              </a:rPr>
              <a:t>Edition 2021 réalisée par le cabinet Grant Thornton et l’université Paris Dauphine.</a:t>
            </a:r>
            <a:br>
              <a:rPr lang="fr-FR" sz="1600" dirty="0">
                <a:solidFill>
                  <a:srgbClr val="E6B012"/>
                </a:solidFill>
                <a:latin typeface="Tw Cen MT" panose="020B0602020104020603" pitchFamily="34" charset="0"/>
                <a:ea typeface="Times New Roman" panose="02020603050405020304" pitchFamily="18" charset="0"/>
              </a:rPr>
            </a:br>
            <a:endParaRPr lang="fr-FR" sz="1600" dirty="0">
              <a:solidFill>
                <a:srgbClr val="E6B012"/>
              </a:solidFill>
              <a:latin typeface="Tw Cen MT" panose="020B0602020104020603" pitchFamily="34" charset="0"/>
              <a:ea typeface="Times New Roman" panose="02020603050405020304" pitchFamily="18" charset="0"/>
            </a:endParaRPr>
          </a:p>
        </p:txBody>
      </p:sp>
    </p:spTree>
    <p:extLst>
      <p:ext uri="{BB962C8B-B14F-4D97-AF65-F5344CB8AC3E}">
        <p14:creationId xmlns:p14="http://schemas.microsoft.com/office/powerpoint/2010/main" val="270198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7972958E-70E4-4644-BCAF-31A31BEF6F46}"/>
              </a:ext>
            </a:extLst>
          </p:cNvPr>
          <p:cNvSpPr txBox="1">
            <a:spLocks/>
          </p:cNvSpPr>
          <p:nvPr/>
        </p:nvSpPr>
        <p:spPr>
          <a:xfrm>
            <a:off x="251520" y="620688"/>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Vers une solution intégrée</a:t>
            </a:r>
          </a:p>
        </p:txBody>
      </p:sp>
      <p:sp>
        <p:nvSpPr>
          <p:cNvPr id="6" name="Titre 4">
            <a:extLst>
              <a:ext uri="{FF2B5EF4-FFF2-40B4-BE49-F238E27FC236}">
                <a16:creationId xmlns:a16="http://schemas.microsoft.com/office/drawing/2014/main" id="{9842C015-3370-2736-D0EA-0198755CD441}"/>
              </a:ext>
            </a:extLst>
          </p:cNvPr>
          <p:cNvSpPr txBox="1">
            <a:spLocks/>
          </p:cNvSpPr>
          <p:nvPr/>
        </p:nvSpPr>
        <p:spPr>
          <a:xfrm>
            <a:off x="611560" y="1412776"/>
            <a:ext cx="7524328" cy="593737"/>
          </a:xfrm>
          <a:prstGeom prst="rect">
            <a:avLst/>
          </a:prstGeom>
        </p:spPr>
        <p:txBody>
          <a:bodyPr/>
          <a:lstStyle>
            <a:lvl1pPr algn="l" defTabSz="9144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a:lstStyle>
          <a:p>
            <a:r>
              <a:rPr lang="fr-FR" sz="1600" dirty="0">
                <a:solidFill>
                  <a:srgbClr val="017185"/>
                </a:solidFill>
                <a:latin typeface="Tw Cen MT" panose="020B0602020104020603" pitchFamily="34" charset="0"/>
                <a:ea typeface="Times New Roman" panose="02020603050405020304" pitchFamily="18" charset="0"/>
              </a:rPr>
              <a:t>Au-delà de l’obligation, c’est aussi pour les collectivités une opportunité d’améliorer le pilotage de ses ressources. </a:t>
            </a:r>
            <a:br>
              <a:rPr lang="fr-FR" sz="1600" dirty="0">
                <a:solidFill>
                  <a:srgbClr val="017185"/>
                </a:solidFill>
                <a:latin typeface="Tw Cen MT" panose="020B0602020104020603" pitchFamily="34" charset="0"/>
                <a:ea typeface="Times New Roman" panose="02020603050405020304" pitchFamily="18" charset="0"/>
              </a:rPr>
            </a:br>
            <a:endParaRPr lang="fr-FR" sz="1600" dirty="0">
              <a:solidFill>
                <a:srgbClr val="017185"/>
              </a:solidFill>
              <a:latin typeface="Tw Cen MT" panose="020B0602020104020603" pitchFamily="34" charset="0"/>
              <a:ea typeface="Times New Roman" panose="02020603050405020304" pitchFamily="18" charset="0"/>
            </a:endParaRPr>
          </a:p>
        </p:txBody>
      </p:sp>
      <p:pic>
        <p:nvPicPr>
          <p:cNvPr id="7" name="Image 6">
            <a:extLst>
              <a:ext uri="{FF2B5EF4-FFF2-40B4-BE49-F238E27FC236}">
                <a16:creationId xmlns:a16="http://schemas.microsoft.com/office/drawing/2014/main" id="{C8774DC1-604D-800E-893A-24E23B70083D}"/>
              </a:ext>
            </a:extLst>
          </p:cNvPr>
          <p:cNvPicPr>
            <a:picLocks noChangeAspect="1"/>
          </p:cNvPicPr>
          <p:nvPr/>
        </p:nvPicPr>
        <p:blipFill>
          <a:blip r:embed="rId2"/>
          <a:stretch>
            <a:fillRect/>
          </a:stretch>
        </p:blipFill>
        <p:spPr>
          <a:xfrm>
            <a:off x="539552" y="2006763"/>
            <a:ext cx="7871288" cy="3634134"/>
          </a:xfrm>
          <a:prstGeom prst="rect">
            <a:avLst/>
          </a:prstGeom>
        </p:spPr>
      </p:pic>
      <p:sp>
        <p:nvSpPr>
          <p:cNvPr id="8" name="Titre 4">
            <a:extLst>
              <a:ext uri="{FF2B5EF4-FFF2-40B4-BE49-F238E27FC236}">
                <a16:creationId xmlns:a16="http://schemas.microsoft.com/office/drawing/2014/main" id="{08691327-C1F2-082E-E886-52CE0C9E76B5}"/>
              </a:ext>
            </a:extLst>
          </p:cNvPr>
          <p:cNvSpPr txBox="1">
            <a:spLocks/>
          </p:cNvSpPr>
          <p:nvPr/>
        </p:nvSpPr>
        <p:spPr>
          <a:xfrm>
            <a:off x="616499" y="5640647"/>
            <a:ext cx="7524328" cy="368877"/>
          </a:xfrm>
          <a:prstGeom prst="rect">
            <a:avLst/>
          </a:prstGeom>
        </p:spPr>
        <p:txBody>
          <a:bodyPr/>
          <a:lstStyle>
            <a:lvl1pPr algn="l" defTabSz="9144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a:lstStyle>
          <a:p>
            <a:pPr algn="ctr"/>
            <a:r>
              <a:rPr lang="fr-FR" sz="1000" i="1" dirty="0">
                <a:solidFill>
                  <a:srgbClr val="E6B012"/>
                </a:solidFill>
                <a:latin typeface="Tw Cen MT" panose="020B0602020104020603" pitchFamily="34" charset="0"/>
                <a:ea typeface="Times New Roman" panose="02020603050405020304" pitchFamily="18" charset="0"/>
              </a:rPr>
              <a:t>Extrait de l’étude « L’avenir du contrôle de gestion » </a:t>
            </a:r>
          </a:p>
          <a:p>
            <a:pPr algn="ctr"/>
            <a:r>
              <a:rPr lang="fr-FR" sz="1000" i="1" dirty="0">
                <a:solidFill>
                  <a:srgbClr val="E6B012"/>
                </a:solidFill>
                <a:latin typeface="Tw Cen MT" panose="020B0602020104020603" pitchFamily="34" charset="0"/>
                <a:ea typeface="Times New Roman" panose="02020603050405020304" pitchFamily="18" charset="0"/>
              </a:rPr>
              <a:t>Edition 2021 réalisée par le cabinet Grant Thornton et l’université Paris Dauphine.</a:t>
            </a:r>
            <a:br>
              <a:rPr lang="fr-FR" sz="1600" dirty="0">
                <a:solidFill>
                  <a:srgbClr val="E6B012"/>
                </a:solidFill>
                <a:latin typeface="Tw Cen MT" panose="020B0602020104020603" pitchFamily="34" charset="0"/>
                <a:ea typeface="Times New Roman" panose="02020603050405020304" pitchFamily="18" charset="0"/>
              </a:rPr>
            </a:br>
            <a:endParaRPr lang="fr-FR" sz="1600" dirty="0">
              <a:solidFill>
                <a:srgbClr val="E6B012"/>
              </a:solidFill>
              <a:latin typeface="Tw Cen MT" panose="020B0602020104020603" pitchFamily="34" charset="0"/>
              <a:ea typeface="Times New Roman" panose="02020603050405020304" pitchFamily="18" charset="0"/>
            </a:endParaRPr>
          </a:p>
        </p:txBody>
      </p:sp>
    </p:spTree>
    <p:extLst>
      <p:ext uri="{BB962C8B-B14F-4D97-AF65-F5344CB8AC3E}">
        <p14:creationId xmlns:p14="http://schemas.microsoft.com/office/powerpoint/2010/main" val="290593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D89C4948-08CD-9A6F-5C7B-B24F33A05CF0}"/>
              </a:ext>
            </a:extLst>
          </p:cNvPr>
          <p:cNvSpPr txBox="1">
            <a:spLocks/>
          </p:cNvSpPr>
          <p:nvPr/>
        </p:nvSpPr>
        <p:spPr>
          <a:xfrm>
            <a:off x="395536" y="476672"/>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Vers une solution intégrée : Ebauche d’un processus global</a:t>
            </a:r>
          </a:p>
        </p:txBody>
      </p:sp>
      <p:pic>
        <p:nvPicPr>
          <p:cNvPr id="6" name="Image 5">
            <a:extLst>
              <a:ext uri="{FF2B5EF4-FFF2-40B4-BE49-F238E27FC236}">
                <a16:creationId xmlns:a16="http://schemas.microsoft.com/office/drawing/2014/main" id="{3DB3E0ED-5E2A-03FC-8902-ED7267766C12}"/>
              </a:ext>
            </a:extLst>
          </p:cNvPr>
          <p:cNvPicPr>
            <a:picLocks noChangeAspect="1"/>
          </p:cNvPicPr>
          <p:nvPr/>
        </p:nvPicPr>
        <p:blipFill>
          <a:blip r:embed="rId2"/>
          <a:stretch>
            <a:fillRect/>
          </a:stretch>
        </p:blipFill>
        <p:spPr>
          <a:xfrm>
            <a:off x="175204" y="1464287"/>
            <a:ext cx="8508272" cy="3884509"/>
          </a:xfrm>
          <a:prstGeom prst="rect">
            <a:avLst/>
          </a:prstGeom>
        </p:spPr>
      </p:pic>
      <p:sp>
        <p:nvSpPr>
          <p:cNvPr id="7" name="ZoneTexte 6">
            <a:extLst>
              <a:ext uri="{FF2B5EF4-FFF2-40B4-BE49-F238E27FC236}">
                <a16:creationId xmlns:a16="http://schemas.microsoft.com/office/drawing/2014/main" id="{3685F288-CE13-83B0-2230-40F84168766E}"/>
              </a:ext>
            </a:extLst>
          </p:cNvPr>
          <p:cNvSpPr txBox="1"/>
          <p:nvPr/>
        </p:nvSpPr>
        <p:spPr>
          <a:xfrm>
            <a:off x="107504" y="5601555"/>
            <a:ext cx="1902987" cy="34624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825" i="1" dirty="0">
                <a:solidFill>
                  <a:srgbClr val="E6B012"/>
                </a:solidFill>
                <a:latin typeface="Tw Cen MT" panose="020B0602020104020603" pitchFamily="34" charset="0"/>
              </a:rPr>
              <a:t>P.D.A : Portail Des Aides</a:t>
            </a:r>
          </a:p>
          <a:p>
            <a:r>
              <a:rPr lang="fr-FR" sz="825" i="1" dirty="0">
                <a:solidFill>
                  <a:srgbClr val="E6B012"/>
                </a:solidFill>
                <a:latin typeface="Tw Cen MT" panose="020B0602020104020603" pitchFamily="34" charset="0"/>
              </a:rPr>
              <a:t>S.P.M : Solution Planning Métier</a:t>
            </a:r>
          </a:p>
        </p:txBody>
      </p:sp>
      <p:cxnSp>
        <p:nvCxnSpPr>
          <p:cNvPr id="8" name="Connecteur droit 7">
            <a:extLst>
              <a:ext uri="{FF2B5EF4-FFF2-40B4-BE49-F238E27FC236}">
                <a16:creationId xmlns:a16="http://schemas.microsoft.com/office/drawing/2014/main" id="{06598204-8E28-8D3C-66A1-B40E06A64297}"/>
              </a:ext>
            </a:extLst>
          </p:cNvPr>
          <p:cNvCxnSpPr>
            <a:cxnSpLocks/>
          </p:cNvCxnSpPr>
          <p:nvPr/>
        </p:nvCxnSpPr>
        <p:spPr>
          <a:xfrm>
            <a:off x="3631464" y="5443008"/>
            <a:ext cx="0" cy="275520"/>
          </a:xfrm>
          <a:prstGeom prst="line">
            <a:avLst/>
          </a:prstGeom>
          <a:ln w="28575" cap="flat" cmpd="sng" algn="ctr">
            <a:solidFill>
              <a:srgbClr val="2A22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necteur droit 8">
            <a:extLst>
              <a:ext uri="{FF2B5EF4-FFF2-40B4-BE49-F238E27FC236}">
                <a16:creationId xmlns:a16="http://schemas.microsoft.com/office/drawing/2014/main" id="{85C76EF7-228B-57F3-6EEF-9C6525083FAA}"/>
              </a:ext>
            </a:extLst>
          </p:cNvPr>
          <p:cNvCxnSpPr>
            <a:cxnSpLocks/>
          </p:cNvCxnSpPr>
          <p:nvPr/>
        </p:nvCxnSpPr>
        <p:spPr>
          <a:xfrm>
            <a:off x="8309867" y="5928659"/>
            <a:ext cx="953" cy="0"/>
          </a:xfrm>
          <a:prstGeom prst="line">
            <a:avLst/>
          </a:prstGeom>
          <a:ln w="28575" cap="flat" cmpd="sng" algn="ctr">
            <a:solidFill>
              <a:srgbClr val="2A22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cteur droit avec flèche 9">
            <a:extLst>
              <a:ext uri="{FF2B5EF4-FFF2-40B4-BE49-F238E27FC236}">
                <a16:creationId xmlns:a16="http://schemas.microsoft.com/office/drawing/2014/main" id="{CFF926D8-588A-95E9-DDE3-3253EF986BAD}"/>
              </a:ext>
            </a:extLst>
          </p:cNvPr>
          <p:cNvCxnSpPr>
            <a:cxnSpLocks/>
          </p:cNvCxnSpPr>
          <p:nvPr/>
        </p:nvCxnSpPr>
        <p:spPr>
          <a:xfrm>
            <a:off x="8023952" y="5460669"/>
            <a:ext cx="0" cy="240197"/>
          </a:xfrm>
          <a:prstGeom prst="straightConnector1">
            <a:avLst/>
          </a:prstGeom>
          <a:ln w="31750" cap="flat" cmpd="sng" algn="ctr">
            <a:solidFill>
              <a:srgbClr val="2A2250"/>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Connecteur droit 10">
            <a:extLst>
              <a:ext uri="{FF2B5EF4-FFF2-40B4-BE49-F238E27FC236}">
                <a16:creationId xmlns:a16="http://schemas.microsoft.com/office/drawing/2014/main" id="{2281EAC6-67BC-3973-3B8C-F57A427ED1B0}"/>
              </a:ext>
            </a:extLst>
          </p:cNvPr>
          <p:cNvCxnSpPr>
            <a:cxnSpLocks/>
          </p:cNvCxnSpPr>
          <p:nvPr/>
        </p:nvCxnSpPr>
        <p:spPr>
          <a:xfrm>
            <a:off x="8166701" y="5453995"/>
            <a:ext cx="0" cy="436692"/>
          </a:xfrm>
          <a:prstGeom prst="line">
            <a:avLst/>
          </a:prstGeom>
          <a:ln w="28575" cap="flat" cmpd="sng" algn="ctr">
            <a:solidFill>
              <a:srgbClr val="D9A16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necteur droit 11">
            <a:extLst>
              <a:ext uri="{FF2B5EF4-FFF2-40B4-BE49-F238E27FC236}">
                <a16:creationId xmlns:a16="http://schemas.microsoft.com/office/drawing/2014/main" id="{A4AA8EE2-7D0E-F435-122F-B34EEB9D3F5C}"/>
              </a:ext>
            </a:extLst>
          </p:cNvPr>
          <p:cNvCxnSpPr>
            <a:cxnSpLocks/>
          </p:cNvCxnSpPr>
          <p:nvPr/>
        </p:nvCxnSpPr>
        <p:spPr>
          <a:xfrm>
            <a:off x="3474013" y="5915024"/>
            <a:ext cx="4654675" cy="0"/>
          </a:xfrm>
          <a:prstGeom prst="line">
            <a:avLst/>
          </a:prstGeom>
          <a:ln w="28575" cap="flat" cmpd="sng" algn="ctr">
            <a:solidFill>
              <a:srgbClr val="D9A16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Connecteur droit avec flèche 12">
            <a:extLst>
              <a:ext uri="{FF2B5EF4-FFF2-40B4-BE49-F238E27FC236}">
                <a16:creationId xmlns:a16="http://schemas.microsoft.com/office/drawing/2014/main" id="{12FA817F-FE4F-3BAA-87E1-8359FBCBB9D6}"/>
              </a:ext>
            </a:extLst>
          </p:cNvPr>
          <p:cNvCxnSpPr>
            <a:cxnSpLocks/>
          </p:cNvCxnSpPr>
          <p:nvPr/>
        </p:nvCxnSpPr>
        <p:spPr>
          <a:xfrm>
            <a:off x="3497812" y="5415426"/>
            <a:ext cx="11823" cy="472016"/>
          </a:xfrm>
          <a:prstGeom prst="straightConnector1">
            <a:avLst/>
          </a:prstGeom>
          <a:ln w="31750" cap="flat" cmpd="sng" algn="ctr">
            <a:solidFill>
              <a:srgbClr val="D9A169"/>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4" name="ZoneTexte 13">
            <a:extLst>
              <a:ext uri="{FF2B5EF4-FFF2-40B4-BE49-F238E27FC236}">
                <a16:creationId xmlns:a16="http://schemas.microsoft.com/office/drawing/2014/main" id="{2B5C3F3F-9CAF-719B-6C95-DB708A551896}"/>
              </a:ext>
            </a:extLst>
          </p:cNvPr>
          <p:cNvSpPr txBox="1"/>
          <p:nvPr/>
        </p:nvSpPr>
        <p:spPr>
          <a:xfrm>
            <a:off x="3658920" y="5489386"/>
            <a:ext cx="4480326" cy="261610"/>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100" dirty="0">
                <a:solidFill>
                  <a:srgbClr val="002060"/>
                </a:solidFill>
                <a:latin typeface="Tw Cen MT" panose="020B0602020104020603" pitchFamily="34" charset="0"/>
              </a:rPr>
              <a:t>Informations relatives au « tier » ou « client »</a:t>
            </a:r>
          </a:p>
        </p:txBody>
      </p:sp>
      <p:cxnSp>
        <p:nvCxnSpPr>
          <p:cNvPr id="15" name="Connecteur droit 14">
            <a:extLst>
              <a:ext uri="{FF2B5EF4-FFF2-40B4-BE49-F238E27FC236}">
                <a16:creationId xmlns:a16="http://schemas.microsoft.com/office/drawing/2014/main" id="{E30A1B18-12B9-C9E9-87B0-145586B5D249}"/>
              </a:ext>
            </a:extLst>
          </p:cNvPr>
          <p:cNvCxnSpPr>
            <a:cxnSpLocks/>
          </p:cNvCxnSpPr>
          <p:nvPr/>
        </p:nvCxnSpPr>
        <p:spPr>
          <a:xfrm flipH="1">
            <a:off x="3631464" y="5755592"/>
            <a:ext cx="4392488" cy="0"/>
          </a:xfrm>
          <a:prstGeom prst="line">
            <a:avLst/>
          </a:prstGeom>
          <a:ln w="28575" cap="flat" cmpd="sng" algn="ctr">
            <a:solidFill>
              <a:srgbClr val="2A22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23">
            <a:extLst>
              <a:ext uri="{FF2B5EF4-FFF2-40B4-BE49-F238E27FC236}">
                <a16:creationId xmlns:a16="http://schemas.microsoft.com/office/drawing/2014/main" id="{602AA478-3EAE-489B-14B6-6D3D48C29362}"/>
              </a:ext>
            </a:extLst>
          </p:cNvPr>
          <p:cNvSpPr/>
          <p:nvPr/>
        </p:nvSpPr>
        <p:spPr>
          <a:xfrm>
            <a:off x="2843811" y="5033797"/>
            <a:ext cx="1237954" cy="27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2"/>
                </a:solidFill>
              </a:rPr>
              <a:t>P.D.A</a:t>
            </a:r>
          </a:p>
        </p:txBody>
      </p:sp>
      <p:sp>
        <p:nvSpPr>
          <p:cNvPr id="27" name="Rectangle 26">
            <a:extLst>
              <a:ext uri="{FF2B5EF4-FFF2-40B4-BE49-F238E27FC236}">
                <a16:creationId xmlns:a16="http://schemas.microsoft.com/office/drawing/2014/main" id="{A0E83381-99C0-E88C-ED78-CAA2C3527DD8}"/>
              </a:ext>
            </a:extLst>
          </p:cNvPr>
          <p:cNvSpPr/>
          <p:nvPr/>
        </p:nvSpPr>
        <p:spPr>
          <a:xfrm>
            <a:off x="7501729" y="4976601"/>
            <a:ext cx="1218013" cy="344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2"/>
                </a:solidFill>
              </a:rPr>
              <a:t>S.P.M</a:t>
            </a:r>
          </a:p>
        </p:txBody>
      </p:sp>
      <p:sp>
        <p:nvSpPr>
          <p:cNvPr id="28" name="ZoneTexte 27">
            <a:extLst>
              <a:ext uri="{FF2B5EF4-FFF2-40B4-BE49-F238E27FC236}">
                <a16:creationId xmlns:a16="http://schemas.microsoft.com/office/drawing/2014/main" id="{6A4D78CC-2E4E-710E-7B8B-BE3C2F5B1B91}"/>
              </a:ext>
            </a:extLst>
          </p:cNvPr>
          <p:cNvSpPr txBox="1"/>
          <p:nvPr/>
        </p:nvSpPr>
        <p:spPr>
          <a:xfrm>
            <a:off x="3555715" y="5980716"/>
            <a:ext cx="4543986" cy="261610"/>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100" b="1" dirty="0">
                <a:solidFill>
                  <a:srgbClr val="D9A169"/>
                </a:solidFill>
                <a:latin typeface="Tw Cen MT" panose="020B0602020104020603" pitchFamily="34" charset="0"/>
              </a:rPr>
              <a:t>Valorisation saisie sur S.P.M</a:t>
            </a:r>
          </a:p>
        </p:txBody>
      </p:sp>
      <p:sp>
        <p:nvSpPr>
          <p:cNvPr id="2" name="Rectangle 1">
            <a:extLst>
              <a:ext uri="{FF2B5EF4-FFF2-40B4-BE49-F238E27FC236}">
                <a16:creationId xmlns:a16="http://schemas.microsoft.com/office/drawing/2014/main" id="{C4B6948A-3072-3EFE-D232-4578E49FCD0A}"/>
              </a:ext>
            </a:extLst>
          </p:cNvPr>
          <p:cNvSpPr/>
          <p:nvPr/>
        </p:nvSpPr>
        <p:spPr>
          <a:xfrm>
            <a:off x="4418489" y="5033796"/>
            <a:ext cx="1237954" cy="27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2"/>
                </a:solidFill>
              </a:rPr>
              <a:t>P.D.A</a:t>
            </a:r>
          </a:p>
        </p:txBody>
      </p:sp>
      <p:sp>
        <p:nvSpPr>
          <p:cNvPr id="3" name="Rectangle 2">
            <a:extLst>
              <a:ext uri="{FF2B5EF4-FFF2-40B4-BE49-F238E27FC236}">
                <a16:creationId xmlns:a16="http://schemas.microsoft.com/office/drawing/2014/main" id="{EADC4439-46EE-44A6-9DE3-0F719128C707}"/>
              </a:ext>
            </a:extLst>
          </p:cNvPr>
          <p:cNvSpPr/>
          <p:nvPr/>
        </p:nvSpPr>
        <p:spPr>
          <a:xfrm>
            <a:off x="6108834" y="5033797"/>
            <a:ext cx="1237954" cy="27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2"/>
                </a:solidFill>
              </a:rPr>
              <a:t>P.D.A</a:t>
            </a:r>
          </a:p>
        </p:txBody>
      </p:sp>
      <p:sp>
        <p:nvSpPr>
          <p:cNvPr id="4" name="Rectangle 3">
            <a:extLst>
              <a:ext uri="{FF2B5EF4-FFF2-40B4-BE49-F238E27FC236}">
                <a16:creationId xmlns:a16="http://schemas.microsoft.com/office/drawing/2014/main" id="{729B1071-834C-AA76-E012-7A56B6D12999}"/>
              </a:ext>
            </a:extLst>
          </p:cNvPr>
          <p:cNvSpPr/>
          <p:nvPr/>
        </p:nvSpPr>
        <p:spPr>
          <a:xfrm>
            <a:off x="7925987" y="1628800"/>
            <a:ext cx="1218013"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2"/>
                </a:solidFill>
                <a:latin typeface="Tw Cen MT" panose="020B0602020104020603" pitchFamily="34" charset="0"/>
              </a:rPr>
              <a:t>Solution</a:t>
            </a:r>
          </a:p>
          <a:p>
            <a:pPr algn="ctr"/>
            <a:r>
              <a:rPr lang="fr-FR" dirty="0">
                <a:solidFill>
                  <a:schemeClr val="tx2"/>
                </a:solidFill>
                <a:latin typeface="Tw Cen MT" panose="020B0602020104020603" pitchFamily="34" charset="0"/>
              </a:rPr>
              <a:t>Analyse</a:t>
            </a:r>
          </a:p>
          <a:p>
            <a:pPr algn="ctr"/>
            <a:r>
              <a:rPr lang="fr-FR" dirty="0">
                <a:solidFill>
                  <a:schemeClr val="tx2"/>
                </a:solidFill>
                <a:latin typeface="Tw Cen MT" panose="020B0602020104020603" pitchFamily="34" charset="0"/>
              </a:rPr>
              <a:t>Financière</a:t>
            </a:r>
          </a:p>
        </p:txBody>
      </p:sp>
      <p:cxnSp>
        <p:nvCxnSpPr>
          <p:cNvPr id="16" name="Connecteur droit 15">
            <a:extLst>
              <a:ext uri="{FF2B5EF4-FFF2-40B4-BE49-F238E27FC236}">
                <a16:creationId xmlns:a16="http://schemas.microsoft.com/office/drawing/2014/main" id="{8CEFAA5D-3EE0-D780-D1BC-DB8DA6B94D63}"/>
              </a:ext>
            </a:extLst>
          </p:cNvPr>
          <p:cNvCxnSpPr>
            <a:cxnSpLocks/>
          </p:cNvCxnSpPr>
          <p:nvPr/>
        </p:nvCxnSpPr>
        <p:spPr>
          <a:xfrm>
            <a:off x="8388424" y="5186123"/>
            <a:ext cx="134746" cy="0"/>
          </a:xfrm>
          <a:prstGeom prst="line">
            <a:avLst/>
          </a:prstGeom>
          <a:ln w="28575" cap="flat" cmpd="sng" algn="ctr">
            <a:solidFill>
              <a:srgbClr val="D9A16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necteur droit avec flèche 19">
            <a:extLst>
              <a:ext uri="{FF2B5EF4-FFF2-40B4-BE49-F238E27FC236}">
                <a16:creationId xmlns:a16="http://schemas.microsoft.com/office/drawing/2014/main" id="{A8D689AB-C88E-0893-D60E-BA2B57F23D22}"/>
              </a:ext>
            </a:extLst>
          </p:cNvPr>
          <p:cNvCxnSpPr>
            <a:cxnSpLocks/>
          </p:cNvCxnSpPr>
          <p:nvPr/>
        </p:nvCxnSpPr>
        <p:spPr>
          <a:xfrm>
            <a:off x="8523170" y="2458860"/>
            <a:ext cx="0" cy="2727263"/>
          </a:xfrm>
          <a:prstGeom prst="straightConnector1">
            <a:avLst/>
          </a:prstGeom>
          <a:ln w="31750" cap="flat" cmpd="sng" algn="ctr">
            <a:solidFill>
              <a:srgbClr val="D9A169"/>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7711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4B7BD0E0-2985-C7EF-4223-942D9A41E952}"/>
              </a:ext>
            </a:extLst>
          </p:cNvPr>
          <p:cNvSpPr txBox="1">
            <a:spLocks/>
          </p:cNvSpPr>
          <p:nvPr/>
        </p:nvSpPr>
        <p:spPr>
          <a:xfrm>
            <a:off x="395536" y="476672"/>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Vers une solution intégrée : Ebauche d’un processus global</a:t>
            </a:r>
          </a:p>
        </p:txBody>
      </p:sp>
      <p:pic>
        <p:nvPicPr>
          <p:cNvPr id="6" name="Image 5">
            <a:extLst>
              <a:ext uri="{FF2B5EF4-FFF2-40B4-BE49-F238E27FC236}">
                <a16:creationId xmlns:a16="http://schemas.microsoft.com/office/drawing/2014/main" id="{7A42541F-FCFA-ADE0-0853-3615D48B1C2C}"/>
              </a:ext>
            </a:extLst>
          </p:cNvPr>
          <p:cNvPicPr>
            <a:picLocks noChangeAspect="1"/>
          </p:cNvPicPr>
          <p:nvPr/>
        </p:nvPicPr>
        <p:blipFill>
          <a:blip r:embed="rId2"/>
          <a:stretch>
            <a:fillRect/>
          </a:stretch>
        </p:blipFill>
        <p:spPr>
          <a:xfrm>
            <a:off x="230819" y="1628800"/>
            <a:ext cx="8310173" cy="4104456"/>
          </a:xfrm>
          <a:prstGeom prst="rect">
            <a:avLst/>
          </a:prstGeom>
        </p:spPr>
      </p:pic>
      <p:sp>
        <p:nvSpPr>
          <p:cNvPr id="9" name="Rectangle 8">
            <a:extLst>
              <a:ext uri="{FF2B5EF4-FFF2-40B4-BE49-F238E27FC236}">
                <a16:creationId xmlns:a16="http://schemas.microsoft.com/office/drawing/2014/main" id="{6D9C99F4-7BC4-A834-C705-E19DF339F51A}"/>
              </a:ext>
            </a:extLst>
          </p:cNvPr>
          <p:cNvSpPr/>
          <p:nvPr/>
        </p:nvSpPr>
        <p:spPr>
          <a:xfrm>
            <a:off x="603008" y="1642368"/>
            <a:ext cx="4176464" cy="274463"/>
          </a:xfrm>
          <a:prstGeom prst="rect">
            <a:avLst/>
          </a:prstGeom>
          <a:solidFill>
            <a:srgbClr val="F1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a:solidFill>
                  <a:schemeClr val="tx1"/>
                </a:solidFill>
              </a:rPr>
              <a:t>Consolidation aides directes (demandes) et aides indirectes (nature) par association</a:t>
            </a:r>
          </a:p>
        </p:txBody>
      </p:sp>
      <p:sp>
        <p:nvSpPr>
          <p:cNvPr id="10" name="ZoneTexte 9">
            <a:extLst>
              <a:ext uri="{FF2B5EF4-FFF2-40B4-BE49-F238E27FC236}">
                <a16:creationId xmlns:a16="http://schemas.microsoft.com/office/drawing/2014/main" id="{9AC88100-DA35-C9E5-2D16-71404E58A858}"/>
              </a:ext>
            </a:extLst>
          </p:cNvPr>
          <p:cNvSpPr txBox="1"/>
          <p:nvPr/>
        </p:nvSpPr>
        <p:spPr>
          <a:xfrm>
            <a:off x="251520" y="5733256"/>
            <a:ext cx="5189660" cy="21929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825" i="1" dirty="0">
                <a:solidFill>
                  <a:srgbClr val="E6B012"/>
                </a:solidFill>
                <a:latin typeface="Tw Cen MT" panose="020B0602020104020603" pitchFamily="34" charset="0"/>
              </a:rPr>
              <a:t>Exemple :Capture d’écran PDA MGDIS, d’autres solutions existent : ATEXO, LANTEAS, GMA…</a:t>
            </a:r>
          </a:p>
        </p:txBody>
      </p:sp>
    </p:spTree>
    <p:extLst>
      <p:ext uri="{BB962C8B-B14F-4D97-AF65-F5344CB8AC3E}">
        <p14:creationId xmlns:p14="http://schemas.microsoft.com/office/powerpoint/2010/main" val="84154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E126A4B2-AF66-D386-7CE8-6045FD46F2FA}"/>
              </a:ext>
            </a:extLst>
          </p:cNvPr>
          <p:cNvSpPr txBox="1">
            <a:spLocks/>
          </p:cNvSpPr>
          <p:nvPr/>
        </p:nvSpPr>
        <p:spPr>
          <a:xfrm>
            <a:off x="179512" y="548680"/>
            <a:ext cx="7715200" cy="4318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36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latin typeface="Tw Cen MT" panose="020B0602020104020603" pitchFamily="34" charset="0"/>
                <a:cs typeface="Calibri" panose="020F0502020204030204" pitchFamily="34" charset="0"/>
              </a:rPr>
              <a:t>Vers une solution intégrée : Ebauche d’un processus global</a:t>
            </a:r>
          </a:p>
        </p:txBody>
      </p:sp>
      <p:sp>
        <p:nvSpPr>
          <p:cNvPr id="6" name="Titre 4">
            <a:extLst>
              <a:ext uri="{FF2B5EF4-FFF2-40B4-BE49-F238E27FC236}">
                <a16:creationId xmlns:a16="http://schemas.microsoft.com/office/drawing/2014/main" id="{6FFE6F38-E02B-351A-A8D6-DB8B7084C50C}"/>
              </a:ext>
            </a:extLst>
          </p:cNvPr>
          <p:cNvSpPr txBox="1">
            <a:spLocks/>
          </p:cNvSpPr>
          <p:nvPr/>
        </p:nvSpPr>
        <p:spPr>
          <a:xfrm>
            <a:off x="1187624" y="1628800"/>
            <a:ext cx="6552729" cy="3060000"/>
          </a:xfrm>
          <a:prstGeom prst="rect">
            <a:avLst/>
          </a:prstGeom>
          <a:solidFill>
            <a:schemeClr val="accent6">
              <a:lumMod val="40000"/>
              <a:lumOff val="60000"/>
            </a:schemeClr>
          </a:solidFill>
        </p:spPr>
        <p:txBody>
          <a:bodyPr>
            <a:noAutofit/>
          </a:bodyPr>
          <a:lstStyle>
            <a:lvl1pPr algn="l" defTabSz="9144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a:lstStyle>
          <a:p>
            <a:pPr algn="ctr"/>
            <a:endParaRPr lang="fr-FR" sz="2000" dirty="0">
              <a:latin typeface="Tw Cen MT" panose="020B0602020104020603" pitchFamily="34" charset="0"/>
              <a:cs typeface="+mn-cs"/>
            </a:endParaRPr>
          </a:p>
          <a:p>
            <a:pPr algn="ctr"/>
            <a:endParaRPr lang="fr-FR" sz="2000" dirty="0">
              <a:latin typeface="Tw Cen MT" panose="020B0602020104020603" pitchFamily="34" charset="0"/>
              <a:cs typeface="+mn-cs"/>
            </a:endParaRPr>
          </a:p>
          <a:p>
            <a:pPr algn="ctr"/>
            <a:endParaRPr lang="fr-FR" sz="2000" dirty="0">
              <a:latin typeface="Tw Cen MT" panose="020B0602020104020603" pitchFamily="34" charset="0"/>
              <a:cs typeface="+mn-cs"/>
            </a:endParaRPr>
          </a:p>
          <a:p>
            <a:pPr algn="ctr"/>
            <a:endParaRPr lang="fr-FR" sz="2000" dirty="0">
              <a:latin typeface="Tw Cen MT" panose="020B0602020104020603" pitchFamily="34" charset="0"/>
              <a:cs typeface="+mn-cs"/>
            </a:endParaRPr>
          </a:p>
          <a:p>
            <a:pPr algn="ctr"/>
            <a:r>
              <a:rPr lang="fr-FR" sz="2000" dirty="0">
                <a:latin typeface="Tw Cen MT" panose="020B0602020104020603" pitchFamily="34" charset="0"/>
                <a:cs typeface="+mn-cs"/>
              </a:rPr>
              <a:t>Quelques points de vigilance...</a:t>
            </a:r>
          </a:p>
          <a:p>
            <a:pPr algn="ctr"/>
            <a:endParaRPr lang="fr-FR" sz="1600" dirty="0">
              <a:latin typeface="Tw Cen MT" panose="020B0602020104020603" pitchFamily="34" charset="0"/>
              <a:ea typeface="Times New Roman" panose="02020603050405020304" pitchFamily="18" charset="0"/>
            </a:endParaRPr>
          </a:p>
          <a:p>
            <a:r>
              <a:rPr lang="fr-FR" sz="1600" b="0" dirty="0">
                <a:latin typeface="Tw Cen MT" panose="020B0602020104020603" pitchFamily="34" charset="0"/>
                <a:ea typeface="Times New Roman" panose="02020603050405020304" pitchFamily="18" charset="0"/>
              </a:rPr>
              <a:t> </a:t>
            </a:r>
            <a:endParaRPr lang="fr-FR" sz="1600" b="0" dirty="0">
              <a:solidFill>
                <a:srgbClr val="017185"/>
              </a:solidFill>
              <a:latin typeface="Tw Cen MT" panose="020B0602020104020603" pitchFamily="34" charset="0"/>
              <a:ea typeface="Times New Roman" panose="02020603050405020304" pitchFamily="18" charset="0"/>
            </a:endParaRPr>
          </a:p>
        </p:txBody>
      </p:sp>
    </p:spTree>
    <p:extLst>
      <p:ext uri="{BB962C8B-B14F-4D97-AF65-F5344CB8AC3E}">
        <p14:creationId xmlns:p14="http://schemas.microsoft.com/office/powerpoint/2010/main" val="344419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ED8A6B61-FD9C-64CC-227E-105FBD3C4075}"/>
              </a:ext>
            </a:extLst>
          </p:cNvPr>
          <p:cNvSpPr txBox="1">
            <a:spLocks/>
          </p:cNvSpPr>
          <p:nvPr/>
        </p:nvSpPr>
        <p:spPr>
          <a:xfrm>
            <a:off x="586952" y="620688"/>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Vers une solution intégrée : Ebauche d’un processus global</a:t>
            </a:r>
          </a:p>
        </p:txBody>
      </p:sp>
      <p:pic>
        <p:nvPicPr>
          <p:cNvPr id="6" name="Image 5">
            <a:extLst>
              <a:ext uri="{FF2B5EF4-FFF2-40B4-BE49-F238E27FC236}">
                <a16:creationId xmlns:a16="http://schemas.microsoft.com/office/drawing/2014/main" id="{7D0BF81C-AFD1-A930-582E-82DEBA4A074D}"/>
              </a:ext>
            </a:extLst>
          </p:cNvPr>
          <p:cNvPicPr>
            <a:picLocks noChangeAspect="1"/>
          </p:cNvPicPr>
          <p:nvPr/>
        </p:nvPicPr>
        <p:blipFill>
          <a:blip r:embed="rId2"/>
          <a:stretch>
            <a:fillRect/>
          </a:stretch>
        </p:blipFill>
        <p:spPr>
          <a:xfrm>
            <a:off x="343204" y="1484784"/>
            <a:ext cx="7954017" cy="4062456"/>
          </a:xfrm>
          <a:prstGeom prst="rect">
            <a:avLst/>
          </a:prstGeom>
        </p:spPr>
      </p:pic>
      <p:sp>
        <p:nvSpPr>
          <p:cNvPr id="7" name="ZoneTexte 6">
            <a:extLst>
              <a:ext uri="{FF2B5EF4-FFF2-40B4-BE49-F238E27FC236}">
                <a16:creationId xmlns:a16="http://schemas.microsoft.com/office/drawing/2014/main" id="{013AE0C4-3151-6ECD-B027-66495E65B30A}"/>
              </a:ext>
            </a:extLst>
          </p:cNvPr>
          <p:cNvSpPr txBox="1"/>
          <p:nvPr/>
        </p:nvSpPr>
        <p:spPr>
          <a:xfrm>
            <a:off x="343204" y="5547240"/>
            <a:ext cx="2078429" cy="21929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825" i="1">
                <a:solidFill>
                  <a:srgbClr val="E6B012"/>
                </a:solidFill>
              </a:rPr>
              <a:t>Exemple de planning projet sur 16-18 mois</a:t>
            </a:r>
          </a:p>
        </p:txBody>
      </p:sp>
      <p:pic>
        <p:nvPicPr>
          <p:cNvPr id="8" name="Image 7">
            <a:extLst>
              <a:ext uri="{FF2B5EF4-FFF2-40B4-BE49-F238E27FC236}">
                <a16:creationId xmlns:a16="http://schemas.microsoft.com/office/drawing/2014/main" id="{543B9F4C-6750-7278-B58B-471FC9F11996}"/>
              </a:ext>
            </a:extLst>
          </p:cNvPr>
          <p:cNvPicPr>
            <a:picLocks noChangeAspect="1"/>
          </p:cNvPicPr>
          <p:nvPr/>
        </p:nvPicPr>
        <p:blipFill>
          <a:blip r:embed="rId3"/>
          <a:stretch>
            <a:fillRect/>
          </a:stretch>
        </p:blipFill>
        <p:spPr>
          <a:xfrm>
            <a:off x="2487697" y="2969813"/>
            <a:ext cx="3524463" cy="204977"/>
          </a:xfrm>
          <a:prstGeom prst="rect">
            <a:avLst/>
          </a:prstGeom>
        </p:spPr>
      </p:pic>
      <p:pic>
        <p:nvPicPr>
          <p:cNvPr id="9" name="Image 8">
            <a:extLst>
              <a:ext uri="{FF2B5EF4-FFF2-40B4-BE49-F238E27FC236}">
                <a16:creationId xmlns:a16="http://schemas.microsoft.com/office/drawing/2014/main" id="{44CBFA6B-456D-365A-4881-1BB50C79BD46}"/>
              </a:ext>
            </a:extLst>
          </p:cNvPr>
          <p:cNvPicPr>
            <a:picLocks noChangeAspect="1"/>
          </p:cNvPicPr>
          <p:nvPr/>
        </p:nvPicPr>
        <p:blipFill>
          <a:blip r:embed="rId4"/>
          <a:stretch>
            <a:fillRect/>
          </a:stretch>
        </p:blipFill>
        <p:spPr>
          <a:xfrm>
            <a:off x="2487697" y="3628933"/>
            <a:ext cx="2160240" cy="194659"/>
          </a:xfrm>
          <a:prstGeom prst="rect">
            <a:avLst/>
          </a:prstGeom>
        </p:spPr>
      </p:pic>
      <p:pic>
        <p:nvPicPr>
          <p:cNvPr id="10" name="Image 9">
            <a:extLst>
              <a:ext uri="{FF2B5EF4-FFF2-40B4-BE49-F238E27FC236}">
                <a16:creationId xmlns:a16="http://schemas.microsoft.com/office/drawing/2014/main" id="{E9E4BF4D-F2DF-539E-E2BD-93B00D41484B}"/>
              </a:ext>
            </a:extLst>
          </p:cNvPr>
          <p:cNvPicPr>
            <a:picLocks noChangeAspect="1"/>
          </p:cNvPicPr>
          <p:nvPr/>
        </p:nvPicPr>
        <p:blipFill>
          <a:blip r:embed="rId5"/>
          <a:stretch>
            <a:fillRect/>
          </a:stretch>
        </p:blipFill>
        <p:spPr>
          <a:xfrm>
            <a:off x="2487697" y="4277735"/>
            <a:ext cx="2838846" cy="204816"/>
          </a:xfrm>
          <a:prstGeom prst="rect">
            <a:avLst/>
          </a:prstGeom>
        </p:spPr>
      </p:pic>
      <p:pic>
        <p:nvPicPr>
          <p:cNvPr id="11" name="Image 10">
            <a:extLst>
              <a:ext uri="{FF2B5EF4-FFF2-40B4-BE49-F238E27FC236}">
                <a16:creationId xmlns:a16="http://schemas.microsoft.com/office/drawing/2014/main" id="{291AD3AE-291C-94BD-CA76-D0BC16D49129}"/>
              </a:ext>
            </a:extLst>
          </p:cNvPr>
          <p:cNvPicPr>
            <a:picLocks noChangeAspect="1"/>
          </p:cNvPicPr>
          <p:nvPr/>
        </p:nvPicPr>
        <p:blipFill>
          <a:blip r:embed="rId6"/>
          <a:stretch>
            <a:fillRect/>
          </a:stretch>
        </p:blipFill>
        <p:spPr>
          <a:xfrm>
            <a:off x="2493179" y="4766631"/>
            <a:ext cx="2950420" cy="183562"/>
          </a:xfrm>
          <a:prstGeom prst="rect">
            <a:avLst/>
          </a:prstGeom>
        </p:spPr>
      </p:pic>
      <p:sp>
        <p:nvSpPr>
          <p:cNvPr id="12" name="Ellipse 11">
            <a:extLst>
              <a:ext uri="{FF2B5EF4-FFF2-40B4-BE49-F238E27FC236}">
                <a16:creationId xmlns:a16="http://schemas.microsoft.com/office/drawing/2014/main" id="{C1AA6D00-BA2D-5F45-7DBE-60A6B308EBF7}"/>
              </a:ext>
            </a:extLst>
          </p:cNvPr>
          <p:cNvSpPr/>
          <p:nvPr/>
        </p:nvSpPr>
        <p:spPr>
          <a:xfrm>
            <a:off x="433504" y="3174790"/>
            <a:ext cx="1715320" cy="204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DC8EBD0F-4D96-464C-58E6-6C31BB9C9E32}"/>
              </a:ext>
            </a:extLst>
          </p:cNvPr>
          <p:cNvSpPr/>
          <p:nvPr/>
        </p:nvSpPr>
        <p:spPr>
          <a:xfrm>
            <a:off x="433504" y="3823592"/>
            <a:ext cx="1715320" cy="204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416DB948-74FF-3BF9-1673-C2275E3FF5A0}"/>
              </a:ext>
            </a:extLst>
          </p:cNvPr>
          <p:cNvSpPr/>
          <p:nvPr/>
        </p:nvSpPr>
        <p:spPr>
          <a:xfrm>
            <a:off x="433504" y="4488284"/>
            <a:ext cx="1715320" cy="204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14E0BFFA-E8AC-86B5-A8FA-1ADE11CD5860}"/>
              </a:ext>
            </a:extLst>
          </p:cNvPr>
          <p:cNvSpPr/>
          <p:nvPr/>
        </p:nvSpPr>
        <p:spPr>
          <a:xfrm>
            <a:off x="452852" y="4951593"/>
            <a:ext cx="1715320" cy="250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courbe vers la droite 15">
            <a:extLst>
              <a:ext uri="{FF2B5EF4-FFF2-40B4-BE49-F238E27FC236}">
                <a16:creationId xmlns:a16="http://schemas.microsoft.com/office/drawing/2014/main" id="{1D862AEC-F39E-EBE2-059E-81D0EDD966F3}"/>
              </a:ext>
            </a:extLst>
          </p:cNvPr>
          <p:cNvSpPr/>
          <p:nvPr/>
        </p:nvSpPr>
        <p:spPr>
          <a:xfrm rot="4406590">
            <a:off x="1985060" y="2404640"/>
            <a:ext cx="327525" cy="8873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courbe vers la droite 16">
            <a:extLst>
              <a:ext uri="{FF2B5EF4-FFF2-40B4-BE49-F238E27FC236}">
                <a16:creationId xmlns:a16="http://schemas.microsoft.com/office/drawing/2014/main" id="{EAF229EF-E868-08B8-B45E-A5B9B2C61038}"/>
              </a:ext>
            </a:extLst>
          </p:cNvPr>
          <p:cNvSpPr/>
          <p:nvPr/>
        </p:nvSpPr>
        <p:spPr>
          <a:xfrm rot="4406590">
            <a:off x="2004411" y="3078141"/>
            <a:ext cx="327525" cy="8873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 courbe vers la droite 17">
            <a:extLst>
              <a:ext uri="{FF2B5EF4-FFF2-40B4-BE49-F238E27FC236}">
                <a16:creationId xmlns:a16="http://schemas.microsoft.com/office/drawing/2014/main" id="{973AC802-7D88-6B00-E34A-2E98FA8B2C76}"/>
              </a:ext>
            </a:extLst>
          </p:cNvPr>
          <p:cNvSpPr/>
          <p:nvPr/>
        </p:nvSpPr>
        <p:spPr>
          <a:xfrm rot="4406590">
            <a:off x="2013456" y="3745324"/>
            <a:ext cx="327525" cy="88733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 courbe vers la gauche 18">
            <a:extLst>
              <a:ext uri="{FF2B5EF4-FFF2-40B4-BE49-F238E27FC236}">
                <a16:creationId xmlns:a16="http://schemas.microsoft.com/office/drawing/2014/main" id="{36D36F9C-7846-620E-2511-D23F45B4C366}"/>
              </a:ext>
            </a:extLst>
          </p:cNvPr>
          <p:cNvSpPr/>
          <p:nvPr/>
        </p:nvSpPr>
        <p:spPr>
          <a:xfrm rot="4473967">
            <a:off x="2164097" y="4864498"/>
            <a:ext cx="333158" cy="83814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17FD3F5A-9D55-F0DF-726A-19B7087826E0}"/>
              </a:ext>
            </a:extLst>
          </p:cNvPr>
          <p:cNvSpPr txBox="1"/>
          <p:nvPr/>
        </p:nvSpPr>
        <p:spPr>
          <a:xfrm>
            <a:off x="672321" y="5558834"/>
            <a:ext cx="5189660" cy="21929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825" i="1">
                <a:solidFill>
                  <a:srgbClr val="E6B012"/>
                </a:solidFill>
              </a:rPr>
              <a:t>Exemple de planning projet sur 16-18 mois</a:t>
            </a:r>
          </a:p>
        </p:txBody>
      </p:sp>
    </p:spTree>
    <p:extLst>
      <p:ext uri="{BB962C8B-B14F-4D97-AF65-F5344CB8AC3E}">
        <p14:creationId xmlns:p14="http://schemas.microsoft.com/office/powerpoint/2010/main" val="286590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907424EF-EF4C-B5FC-8355-BB3FDA9C42E8}"/>
              </a:ext>
            </a:extLst>
          </p:cNvPr>
          <p:cNvSpPr txBox="1">
            <a:spLocks/>
          </p:cNvSpPr>
          <p:nvPr/>
        </p:nvSpPr>
        <p:spPr>
          <a:xfrm>
            <a:off x="1979712" y="1052736"/>
            <a:ext cx="4824536" cy="3671888"/>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fr-FR" sz="3600" dirty="0">
              <a:solidFill>
                <a:srgbClr val="017185"/>
              </a:solidFill>
              <a:cs typeface="Arial" panose="020B0604020202020204" pitchFamily="34" charset="0"/>
            </a:endParaRPr>
          </a:p>
          <a:p>
            <a:pPr algn="ctr"/>
            <a:r>
              <a:rPr lang="fr-FR" sz="3600" dirty="0">
                <a:solidFill>
                  <a:srgbClr val="017185"/>
                </a:solidFill>
                <a:cs typeface="Arial" panose="020B0604020202020204" pitchFamily="34" charset="0"/>
              </a:rPr>
              <a:t>Valorisation des aides indirectes</a:t>
            </a:r>
          </a:p>
          <a:p>
            <a:pPr algn="ctr"/>
            <a:endParaRPr lang="fr-FR" sz="3600" dirty="0">
              <a:solidFill>
                <a:srgbClr val="017185"/>
              </a:solidFill>
              <a:cs typeface="Arial" panose="020B0604020202020204" pitchFamily="34" charset="0"/>
            </a:endParaRPr>
          </a:p>
          <a:p>
            <a:pPr algn="ctr"/>
            <a:r>
              <a:rPr lang="fr-FR" sz="2800" dirty="0">
                <a:solidFill>
                  <a:srgbClr val="017185"/>
                </a:solidFill>
                <a:cs typeface="Arial" panose="020B0604020202020204" pitchFamily="34" charset="0"/>
              </a:rPr>
              <a:t>Vers une solution intégrée?</a:t>
            </a:r>
          </a:p>
        </p:txBody>
      </p:sp>
    </p:spTree>
    <p:extLst>
      <p:ext uri="{BB962C8B-B14F-4D97-AF65-F5344CB8AC3E}">
        <p14:creationId xmlns:p14="http://schemas.microsoft.com/office/powerpoint/2010/main" val="929167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B48E949B-4BC9-DD22-3DF7-B3CC7A8CDB76}"/>
              </a:ext>
            </a:extLst>
          </p:cNvPr>
          <p:cNvSpPr txBox="1">
            <a:spLocks noGrp="1"/>
          </p:cNvSpPr>
          <p:nvPr>
            <p:ph sz="quarter" idx="10"/>
          </p:nvPr>
        </p:nvSpPr>
        <p:spPr>
          <a:xfrm>
            <a:off x="431006" y="2636912"/>
            <a:ext cx="8281988" cy="1368574"/>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Calibri" pitchFamily="34" charset="0"/>
              <a:buNone/>
            </a:pPr>
            <a:r>
              <a:rPr lang="fr-FR" sz="4000" dirty="0">
                <a:solidFill>
                  <a:srgbClr val="017185"/>
                </a:solidFill>
                <a:cs typeface="Calibri" panose="020F0502020204030204" pitchFamily="34" charset="0"/>
              </a:rPr>
              <a:t>3. Quels effets pour les différents acteurs ? </a:t>
            </a:r>
          </a:p>
        </p:txBody>
      </p:sp>
    </p:spTree>
    <p:extLst>
      <p:ext uri="{BB962C8B-B14F-4D97-AF65-F5344CB8AC3E}">
        <p14:creationId xmlns:p14="http://schemas.microsoft.com/office/powerpoint/2010/main" val="378409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1515EEE9-1D27-790D-68AF-914A53467E85}"/>
              </a:ext>
            </a:extLst>
          </p:cNvPr>
          <p:cNvSpPr txBox="1">
            <a:spLocks/>
          </p:cNvSpPr>
          <p:nvPr/>
        </p:nvSpPr>
        <p:spPr>
          <a:xfrm>
            <a:off x="899592" y="548680"/>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Vers une solution intégrée, quels effets ?</a:t>
            </a:r>
          </a:p>
        </p:txBody>
      </p:sp>
      <p:grpSp>
        <p:nvGrpSpPr>
          <p:cNvPr id="6" name="Groupe 5">
            <a:extLst>
              <a:ext uri="{FF2B5EF4-FFF2-40B4-BE49-F238E27FC236}">
                <a16:creationId xmlns:a16="http://schemas.microsoft.com/office/drawing/2014/main" id="{7D7A94EB-DBC8-32B9-02FD-B2681D47C1CA}"/>
              </a:ext>
            </a:extLst>
          </p:cNvPr>
          <p:cNvGrpSpPr/>
          <p:nvPr/>
        </p:nvGrpSpPr>
        <p:grpSpPr>
          <a:xfrm>
            <a:off x="4669519" y="3787707"/>
            <a:ext cx="3239804" cy="1801534"/>
            <a:chOff x="4134150" y="2316400"/>
            <a:chExt cx="2850926" cy="2402044"/>
          </a:xfrm>
        </p:grpSpPr>
        <p:sp>
          <p:nvSpPr>
            <p:cNvPr id="7" name="Rectangle : coins arrondis 6">
              <a:extLst>
                <a:ext uri="{FF2B5EF4-FFF2-40B4-BE49-F238E27FC236}">
                  <a16:creationId xmlns:a16="http://schemas.microsoft.com/office/drawing/2014/main" id="{2698B268-BBDB-6A3A-ED99-07C14175A017}"/>
                </a:ext>
              </a:extLst>
            </p:cNvPr>
            <p:cNvSpPr/>
            <p:nvPr/>
          </p:nvSpPr>
          <p:spPr>
            <a:xfrm>
              <a:off x="4134150" y="2558266"/>
              <a:ext cx="2850926" cy="2160178"/>
            </a:xfrm>
            <a:prstGeom prst="roundRect">
              <a:avLst>
                <a:gd name="adj" fmla="val 10000"/>
              </a:avLst>
            </a:prstGeom>
            <a:solidFill>
              <a:srgbClr val="FFFFFF">
                <a:alpha val="90000"/>
                <a:hueOff val="0"/>
                <a:satOff val="0"/>
                <a:lumOff val="0"/>
                <a:alphaOff val="0"/>
              </a:srgbClr>
            </a:solidFill>
            <a:ln w="9525" cap="flat" cmpd="sng" algn="ctr">
              <a:solidFill>
                <a:srgbClr val="A71458"/>
              </a:solidFill>
              <a:prstDash val="solid"/>
            </a:ln>
            <a:effectLst>
              <a:outerShdw blurRad="40000" dist="23000" dir="5400000" rotWithShape="0">
                <a:srgbClr val="000000">
                  <a:alpha val="35000"/>
                </a:srgbClr>
              </a:outerShdw>
            </a:effectLst>
          </p:spPr>
        </p:sp>
        <p:sp>
          <p:nvSpPr>
            <p:cNvPr id="8" name="Rectangle : coins arrondis 4">
              <a:extLst>
                <a:ext uri="{FF2B5EF4-FFF2-40B4-BE49-F238E27FC236}">
                  <a16:creationId xmlns:a16="http://schemas.microsoft.com/office/drawing/2014/main" id="{35763193-6B00-28C0-70BA-94E729C61A53}"/>
                </a:ext>
              </a:extLst>
            </p:cNvPr>
            <p:cNvSpPr txBox="1"/>
            <p:nvPr/>
          </p:nvSpPr>
          <p:spPr>
            <a:xfrm>
              <a:off x="5190974" y="2316400"/>
              <a:ext cx="1744591" cy="2388845"/>
            </a:xfrm>
            <a:prstGeom prst="rect">
              <a:avLst/>
            </a:prstGeom>
            <a:noFill/>
            <a:ln>
              <a:noFill/>
            </a:ln>
            <a:effectLst/>
          </p:spPr>
          <p:txBody>
            <a:bodyPr spcFirstLastPara="0" vert="horz" wrap="square" lIns="0" tIns="34290" rIns="0" bIns="34290" numCol="1" spcCol="1270" anchor="t" anchorCtr="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marR="0" lvl="1" indent="-85725" algn="l" defTabSz="400050" rtl="0" eaLnBrk="1" fontAlgn="auto" latinLnBrk="0" hangingPunct="1">
                <a:lnSpc>
                  <a:spcPct val="90000"/>
                </a:lnSpc>
                <a:spcBef>
                  <a:spcPts val="0"/>
                </a:spcBef>
                <a:spcAft>
                  <a:spcPct val="15000"/>
                </a:spcAft>
                <a:buClr>
                  <a:srgbClr val="EB5A62"/>
                </a:buClr>
                <a:buSzTx/>
                <a:buFontTx/>
                <a:buChar char="•"/>
                <a:tabLst/>
                <a:defRPr/>
              </a:pPr>
              <a:endParaRPr kumimoji="0" lang="fr-FR" sz="1050" b="0" i="0" u="none" strike="noStrike" kern="1200" cap="none" spc="0" normalizeH="0" baseline="0" noProof="0" dirty="0">
                <a:ln>
                  <a:noFill/>
                </a:ln>
                <a:solidFill>
                  <a:srgbClr val="000000"/>
                </a:solidFill>
                <a:effectLst/>
                <a:uLnTx/>
                <a:uFillTx/>
                <a:latin typeface="Tw Cen MT" panose="020B0602020104020603" pitchFamily="34" charset="0"/>
              </a:endParaRPr>
            </a:p>
            <a:p>
              <a:pPr marR="0" lvl="0" defTabSz="400050" rtl="0" eaLnBrk="1" fontAlgn="auto" latinLnBrk="0" hangingPunct="1">
                <a:lnSpc>
                  <a:spcPct val="90000"/>
                </a:lnSpc>
                <a:spcBef>
                  <a:spcPts val="0"/>
                </a:spcBef>
                <a:spcAft>
                  <a:spcPct val="15000"/>
                </a:spcAft>
                <a:buClr>
                  <a:srgbClr val="A71458"/>
                </a:buClr>
                <a:buSzTx/>
                <a:tabLst/>
                <a:defRPr/>
              </a:pPr>
              <a:endParaRPr lang="fr-FR" sz="1050" dirty="0">
                <a:solidFill>
                  <a:srgbClr val="000000"/>
                </a:solidFill>
                <a:latin typeface="Tw Cen MT" panose="020B0602020104020603" pitchFamily="34" charset="0"/>
              </a:endParaRPr>
            </a:p>
            <a:p>
              <a:pPr marR="0" lvl="0" defTabSz="400050" rtl="0" eaLnBrk="1" fontAlgn="auto" latinLnBrk="0" hangingPunct="1">
                <a:lnSpc>
                  <a:spcPct val="90000"/>
                </a:lnSpc>
                <a:spcBef>
                  <a:spcPts val="0"/>
                </a:spcBef>
                <a:spcAft>
                  <a:spcPct val="15000"/>
                </a:spcAft>
                <a:buClr>
                  <a:srgbClr val="A71458"/>
                </a:buClr>
                <a:buSzTx/>
                <a:tabLst/>
                <a:defRPr/>
              </a:pPr>
              <a:r>
                <a:rPr lang="fr-FR" sz="1050" b="1" dirty="0">
                  <a:solidFill>
                    <a:srgbClr val="A71458"/>
                  </a:solidFill>
                  <a:latin typeface="Tw Cen MT" panose="020B0602020104020603" pitchFamily="34" charset="0"/>
                  <a:ea typeface="Calibri" panose="020F0502020204030204" pitchFamily="34" charset="0"/>
                </a:rPr>
                <a:t>-</a:t>
              </a:r>
              <a:r>
                <a:rPr kumimoji="0" lang="fr-FR" sz="1050" b="1" i="0" u="none" strike="noStrike" kern="1200" cap="none" spc="0" normalizeH="0" baseline="0" noProof="0" dirty="0">
                  <a:ln>
                    <a:noFill/>
                  </a:ln>
                  <a:solidFill>
                    <a:srgbClr val="A71458"/>
                  </a:solidFill>
                  <a:effectLst/>
                  <a:uLnTx/>
                  <a:uFillTx/>
                  <a:latin typeface="Tw Cen MT" panose="020B0602020104020603" pitchFamily="34" charset="0"/>
                  <a:ea typeface="Calibri" panose="020F0502020204030204" pitchFamily="34" charset="0"/>
                </a:rPr>
                <a:t>Rendre plus rapide et plus efficace le traitement des demandes d’aide</a:t>
              </a:r>
            </a:p>
            <a:p>
              <a:pPr marR="0" lvl="0" defTabSz="400050" rtl="0" eaLnBrk="1" fontAlgn="auto" latinLnBrk="0" hangingPunct="1">
                <a:lnSpc>
                  <a:spcPct val="90000"/>
                </a:lnSpc>
                <a:spcBef>
                  <a:spcPts val="0"/>
                </a:spcBef>
                <a:spcAft>
                  <a:spcPct val="15000"/>
                </a:spcAft>
                <a:buClr>
                  <a:srgbClr val="A71458"/>
                </a:buClr>
                <a:buSzTx/>
                <a:tabLst/>
                <a:defRPr/>
              </a:pPr>
              <a:r>
                <a:rPr kumimoji="0" lang="fr-FR" sz="1050" b="1" i="0" u="none" strike="noStrike" kern="1200" cap="none" spc="0" normalizeH="0" baseline="0" noProof="0" dirty="0">
                  <a:ln>
                    <a:noFill/>
                  </a:ln>
                  <a:solidFill>
                    <a:srgbClr val="A71458"/>
                  </a:solidFill>
                  <a:effectLst/>
                  <a:uLnTx/>
                  <a:uFillTx/>
                  <a:latin typeface="Tw Cen MT" panose="020B0602020104020603" pitchFamily="34" charset="0"/>
                  <a:ea typeface="Calibri" panose="020F0502020204030204" pitchFamily="34" charset="0"/>
                </a:rPr>
                <a:t>-Automatiser la production des courriers et des documents de l’instruction</a:t>
              </a:r>
            </a:p>
            <a:p>
              <a:pPr marR="0" lvl="0" defTabSz="400050" rtl="0" eaLnBrk="1" fontAlgn="auto" latinLnBrk="0" hangingPunct="1">
                <a:lnSpc>
                  <a:spcPct val="90000"/>
                </a:lnSpc>
                <a:spcBef>
                  <a:spcPts val="0"/>
                </a:spcBef>
                <a:spcAft>
                  <a:spcPct val="15000"/>
                </a:spcAft>
                <a:buClr>
                  <a:srgbClr val="A71458"/>
                </a:buClr>
                <a:buSzTx/>
                <a:tabLst/>
                <a:defRPr/>
              </a:pPr>
              <a:r>
                <a:rPr kumimoji="0" lang="fr-FR" sz="1050" b="1" i="0" u="none" strike="noStrike" kern="1200" cap="none" spc="0" normalizeH="0" baseline="0" noProof="0" dirty="0">
                  <a:ln>
                    <a:noFill/>
                  </a:ln>
                  <a:solidFill>
                    <a:srgbClr val="A71458"/>
                  </a:solidFill>
                  <a:effectLst/>
                  <a:uLnTx/>
                  <a:uFillTx/>
                  <a:latin typeface="Tw Cen MT" panose="020B0602020104020603" pitchFamily="34" charset="0"/>
                </a:rPr>
                <a:t>- Harmoniser les processus internes</a:t>
              </a:r>
            </a:p>
            <a:p>
              <a:pPr marR="0" lvl="0" defTabSz="400050" rtl="0" eaLnBrk="1" fontAlgn="auto" latinLnBrk="0" hangingPunct="1">
                <a:lnSpc>
                  <a:spcPct val="90000"/>
                </a:lnSpc>
                <a:spcBef>
                  <a:spcPts val="0"/>
                </a:spcBef>
                <a:spcAft>
                  <a:spcPct val="15000"/>
                </a:spcAft>
                <a:buClr>
                  <a:srgbClr val="A71458"/>
                </a:buClr>
                <a:buSzTx/>
                <a:tabLst/>
                <a:defRPr/>
              </a:pPr>
              <a:r>
                <a:rPr kumimoji="0" lang="fr-FR" sz="1050" b="1" i="0" u="none" strike="noStrike" kern="1200" cap="none" spc="0" normalizeH="0" baseline="0" noProof="0" dirty="0">
                  <a:ln>
                    <a:noFill/>
                  </a:ln>
                  <a:solidFill>
                    <a:srgbClr val="A71458"/>
                  </a:solidFill>
                  <a:effectLst/>
                  <a:uLnTx/>
                  <a:uFillTx/>
                  <a:latin typeface="Tw Cen MT" panose="020B0602020104020603" pitchFamily="34" charset="0"/>
                </a:rPr>
                <a:t>-Favoriser la transversalité</a:t>
              </a:r>
            </a:p>
            <a:p>
              <a:pPr marL="85725" marR="0" lvl="1" indent="-85725" algn="l" defTabSz="400050" rtl="0" eaLnBrk="1" fontAlgn="auto" latinLnBrk="0" hangingPunct="1">
                <a:lnSpc>
                  <a:spcPct val="90000"/>
                </a:lnSpc>
                <a:spcBef>
                  <a:spcPts val="0"/>
                </a:spcBef>
                <a:spcAft>
                  <a:spcPct val="15000"/>
                </a:spcAft>
                <a:buClr>
                  <a:srgbClr val="A71458"/>
                </a:buClr>
                <a:buSzTx/>
                <a:buFontTx/>
                <a:buChar char="•"/>
                <a:tabLst/>
                <a:defRPr/>
              </a:pPr>
              <a:endParaRPr kumimoji="0" lang="fr-FR" sz="1050" b="0" i="0" u="none" strike="noStrike" kern="1200" cap="none" spc="0" normalizeH="0" baseline="0" noProof="0" dirty="0">
                <a:ln>
                  <a:noFill/>
                </a:ln>
                <a:solidFill>
                  <a:srgbClr val="A71458"/>
                </a:solidFill>
                <a:effectLst/>
                <a:uLnTx/>
                <a:uFillTx/>
                <a:latin typeface="Tw Cen MT" panose="020B0602020104020603" pitchFamily="34" charset="0"/>
              </a:endParaRPr>
            </a:p>
          </p:txBody>
        </p:sp>
      </p:grpSp>
      <p:grpSp>
        <p:nvGrpSpPr>
          <p:cNvPr id="9" name="Groupe 8">
            <a:extLst>
              <a:ext uri="{FF2B5EF4-FFF2-40B4-BE49-F238E27FC236}">
                <a16:creationId xmlns:a16="http://schemas.microsoft.com/office/drawing/2014/main" id="{D8CF3AA7-632D-A034-CAB6-DA7444313A28}"/>
              </a:ext>
            </a:extLst>
          </p:cNvPr>
          <p:cNvGrpSpPr/>
          <p:nvPr/>
        </p:nvGrpSpPr>
        <p:grpSpPr>
          <a:xfrm>
            <a:off x="1115617" y="3615091"/>
            <a:ext cx="3240000" cy="1964262"/>
            <a:chOff x="864412" y="2086246"/>
            <a:chExt cx="2851200" cy="2619015"/>
          </a:xfrm>
        </p:grpSpPr>
        <p:sp>
          <p:nvSpPr>
            <p:cNvPr id="10" name="Rectangle : coins arrondis 9">
              <a:extLst>
                <a:ext uri="{FF2B5EF4-FFF2-40B4-BE49-F238E27FC236}">
                  <a16:creationId xmlns:a16="http://schemas.microsoft.com/office/drawing/2014/main" id="{9B3F82B7-7323-54FD-685F-4441F3F06C67}"/>
                </a:ext>
              </a:extLst>
            </p:cNvPr>
            <p:cNvSpPr/>
            <p:nvPr/>
          </p:nvSpPr>
          <p:spPr>
            <a:xfrm>
              <a:off x="864412" y="2545067"/>
              <a:ext cx="2851200" cy="2160194"/>
            </a:xfrm>
            <a:prstGeom prst="roundRect">
              <a:avLst>
                <a:gd name="adj" fmla="val 10000"/>
              </a:avLst>
            </a:prstGeom>
            <a:solidFill>
              <a:srgbClr val="FFFFFF">
                <a:alpha val="90000"/>
                <a:hueOff val="0"/>
                <a:satOff val="0"/>
                <a:lumOff val="0"/>
                <a:alphaOff val="0"/>
              </a:srgbClr>
            </a:solidFill>
            <a:ln w="9525" cap="flat" cmpd="sng" algn="ctr">
              <a:solidFill>
                <a:srgbClr val="A71458"/>
              </a:solidFill>
              <a:prstDash val="solid"/>
            </a:ln>
            <a:effectLst>
              <a:outerShdw blurRad="40000" dist="23000" dir="5400000" rotWithShape="0">
                <a:srgbClr val="000000">
                  <a:alpha val="35000"/>
                </a:srgbClr>
              </a:outerShdw>
            </a:effectLst>
          </p:spPr>
        </p:sp>
        <p:sp>
          <p:nvSpPr>
            <p:cNvPr id="11" name="Rectangle : coins arrondis 6">
              <a:extLst>
                <a:ext uri="{FF2B5EF4-FFF2-40B4-BE49-F238E27FC236}">
                  <a16:creationId xmlns:a16="http://schemas.microsoft.com/office/drawing/2014/main" id="{789FC0B9-194E-27AA-2C3B-D48F5F14EB59}"/>
                </a:ext>
              </a:extLst>
            </p:cNvPr>
            <p:cNvSpPr txBox="1"/>
            <p:nvPr/>
          </p:nvSpPr>
          <p:spPr>
            <a:xfrm>
              <a:off x="919687" y="2086246"/>
              <a:ext cx="1900936" cy="1470940"/>
            </a:xfrm>
            <a:prstGeom prst="rect">
              <a:avLst/>
            </a:prstGeom>
            <a:noFill/>
            <a:ln>
              <a:noFill/>
            </a:ln>
            <a:effectLst/>
          </p:spPr>
          <p:txBody>
            <a:bodyPr spcFirstLastPara="0" vert="horz" wrap="square" lIns="0" tIns="34290" rIns="0" bIns="34290" numCol="1" spcCol="1270" anchor="t" anchorCtr="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marR="0" lvl="1" indent="-85725" algn="l" defTabSz="400050" rtl="0" eaLnBrk="1" fontAlgn="auto" latinLnBrk="0" hangingPunct="1">
                <a:lnSpc>
                  <a:spcPct val="90000"/>
                </a:lnSpc>
                <a:spcBef>
                  <a:spcPts val="0"/>
                </a:spcBef>
                <a:spcAft>
                  <a:spcPct val="15000"/>
                </a:spcAft>
                <a:buClr>
                  <a:srgbClr val="EB5A62"/>
                </a:buClr>
                <a:buSzTx/>
                <a:buFontTx/>
                <a:buChar char="•"/>
                <a:tabLst/>
                <a:defRPr/>
              </a:pPr>
              <a:endParaRPr kumimoji="0" lang="fr-FR" sz="900" b="0" i="0" u="none" strike="noStrike" kern="1200" cap="none" spc="0" normalizeH="0" baseline="0" noProof="0" dirty="0">
                <a:ln>
                  <a:noFill/>
                </a:ln>
                <a:solidFill>
                  <a:srgbClr val="000000"/>
                </a:solidFill>
                <a:effectLst/>
                <a:uLnTx/>
                <a:uFillTx/>
                <a:latin typeface="Tw Cen MT" panose="020B0602020104020603" pitchFamily="34" charset="0"/>
              </a:endParaRPr>
            </a:p>
            <a:p>
              <a:pPr marL="85725" marR="0" lvl="1" indent="-85725" algn="l" defTabSz="400050" rtl="0" eaLnBrk="1" fontAlgn="auto" latinLnBrk="0" hangingPunct="1">
                <a:lnSpc>
                  <a:spcPct val="90000"/>
                </a:lnSpc>
                <a:spcBef>
                  <a:spcPts val="0"/>
                </a:spcBef>
                <a:spcAft>
                  <a:spcPct val="15000"/>
                </a:spcAft>
                <a:buClr>
                  <a:srgbClr val="EB5A62"/>
                </a:buClr>
                <a:buSzTx/>
                <a:buFontTx/>
                <a:buChar char="•"/>
                <a:tabLst/>
                <a:defRPr/>
              </a:pPr>
              <a:endParaRPr kumimoji="0" lang="fr-FR" sz="900" b="0" i="0" u="none" strike="noStrike" kern="1200" cap="none" spc="0" normalizeH="0" baseline="0" noProof="0" dirty="0">
                <a:ln>
                  <a:noFill/>
                </a:ln>
                <a:solidFill>
                  <a:srgbClr val="000000"/>
                </a:solidFill>
                <a:effectLst/>
                <a:uLnTx/>
                <a:uFillTx/>
                <a:latin typeface="Tw Cen MT" panose="020B0602020104020603" pitchFamily="34" charset="0"/>
              </a:endParaRPr>
            </a:p>
            <a:p>
              <a:pPr marL="85725" marR="0" lvl="1" indent="-85725" algn="l" defTabSz="400050" rtl="0" eaLnBrk="1" fontAlgn="auto" latinLnBrk="0" hangingPunct="1">
                <a:lnSpc>
                  <a:spcPct val="90000"/>
                </a:lnSpc>
                <a:spcBef>
                  <a:spcPts val="0"/>
                </a:spcBef>
                <a:spcAft>
                  <a:spcPct val="15000"/>
                </a:spcAft>
                <a:buClr>
                  <a:srgbClr val="EB5A62"/>
                </a:buClr>
                <a:buSzTx/>
                <a:buFontTx/>
                <a:buChar char="•"/>
                <a:tabLst/>
                <a:defRPr/>
              </a:pPr>
              <a:endParaRPr kumimoji="0" lang="fr-FR" sz="900" b="0" i="0" u="none" strike="noStrike" kern="1200" cap="none" spc="0" normalizeH="0" baseline="0" noProof="0" dirty="0">
                <a:ln>
                  <a:noFill/>
                </a:ln>
                <a:solidFill>
                  <a:srgbClr val="000000"/>
                </a:solidFill>
                <a:effectLst/>
                <a:uLnTx/>
                <a:uFillTx/>
                <a:latin typeface="Tw Cen MT" panose="020B0602020104020603" pitchFamily="34" charset="0"/>
              </a:endParaRPr>
            </a:p>
            <a:p>
              <a:pPr marL="85725" marR="0" lvl="1" indent="-85725" algn="l" defTabSz="400050" rtl="0" eaLnBrk="1" fontAlgn="auto" latinLnBrk="0" hangingPunct="1">
                <a:lnSpc>
                  <a:spcPct val="90000"/>
                </a:lnSpc>
                <a:spcBef>
                  <a:spcPts val="0"/>
                </a:spcBef>
                <a:spcAft>
                  <a:spcPct val="15000"/>
                </a:spcAft>
                <a:buClr>
                  <a:srgbClr val="B0A69D">
                    <a:lumMod val="50000"/>
                  </a:srgbClr>
                </a:buClr>
                <a:buSzTx/>
                <a:buFontTx/>
                <a:buChar char="•"/>
                <a:tabLst/>
                <a:defRPr/>
              </a:pPr>
              <a:r>
                <a:rPr kumimoji="0" lang="fr-FR" sz="1050" b="1" i="0" u="none" strike="noStrike" kern="1200" cap="none" spc="0" normalizeH="0" baseline="0" noProof="0" dirty="0">
                  <a:ln>
                    <a:noFill/>
                  </a:ln>
                  <a:solidFill>
                    <a:srgbClr val="B0A69D">
                      <a:lumMod val="50000"/>
                    </a:srgbClr>
                  </a:solidFill>
                  <a:effectLst/>
                  <a:uLnTx/>
                  <a:uFillTx/>
                  <a:latin typeface="Tw Cen MT" panose="020B0602020104020603" pitchFamily="34" charset="0"/>
                  <a:ea typeface="Calibri" panose="020F0502020204030204" pitchFamily="34" charset="0"/>
                </a:rPr>
                <a:t>Moderniser et structurer la gestion des aides</a:t>
              </a:r>
            </a:p>
            <a:p>
              <a:pPr marL="85725" marR="0" lvl="1" indent="-85725" algn="l" defTabSz="400050" rtl="0" eaLnBrk="1" fontAlgn="auto" latinLnBrk="0" hangingPunct="1">
                <a:lnSpc>
                  <a:spcPct val="90000"/>
                </a:lnSpc>
                <a:spcBef>
                  <a:spcPts val="0"/>
                </a:spcBef>
                <a:spcAft>
                  <a:spcPct val="15000"/>
                </a:spcAft>
                <a:buClr>
                  <a:srgbClr val="B0A69D">
                    <a:lumMod val="50000"/>
                  </a:srgbClr>
                </a:buClr>
                <a:buSzTx/>
                <a:buFontTx/>
                <a:buChar char="•"/>
                <a:tabLst/>
                <a:defRPr/>
              </a:pPr>
              <a:r>
                <a:rPr kumimoji="0" lang="fr-FR" sz="1050" b="1" i="0" u="none" strike="noStrike" kern="1200" cap="none" spc="0" normalizeH="0" baseline="0" noProof="0" dirty="0">
                  <a:ln>
                    <a:noFill/>
                  </a:ln>
                  <a:solidFill>
                    <a:srgbClr val="B0A69D">
                      <a:lumMod val="50000"/>
                    </a:srgbClr>
                  </a:solidFill>
                  <a:effectLst/>
                  <a:uLnTx/>
                  <a:uFillTx/>
                  <a:latin typeface="Tw Cen MT" panose="020B0602020104020603" pitchFamily="34" charset="0"/>
                </a:rPr>
                <a:t>Répondre au cadre règlementaire</a:t>
              </a:r>
              <a:endParaRPr kumimoji="0" lang="fr-FR" sz="1050" b="0" i="0" u="none" strike="noStrike" kern="1200" cap="none" spc="0" normalizeH="0" baseline="0" noProof="0" dirty="0">
                <a:ln>
                  <a:noFill/>
                </a:ln>
                <a:solidFill>
                  <a:srgbClr val="B0A69D">
                    <a:lumMod val="50000"/>
                  </a:srgbClr>
                </a:solidFill>
                <a:effectLst/>
                <a:uLnTx/>
                <a:uFillTx/>
                <a:latin typeface="Tw Cen MT" panose="020B0602020104020603" pitchFamily="34" charset="0"/>
              </a:endParaRPr>
            </a:p>
          </p:txBody>
        </p:sp>
      </p:grpSp>
      <p:grpSp>
        <p:nvGrpSpPr>
          <p:cNvPr id="12" name="Groupe 11">
            <a:extLst>
              <a:ext uri="{FF2B5EF4-FFF2-40B4-BE49-F238E27FC236}">
                <a16:creationId xmlns:a16="http://schemas.microsoft.com/office/drawing/2014/main" id="{572DE749-4BEC-CC61-C88F-7F2A34BE0B10}"/>
              </a:ext>
            </a:extLst>
          </p:cNvPr>
          <p:cNvGrpSpPr/>
          <p:nvPr/>
        </p:nvGrpSpPr>
        <p:grpSpPr>
          <a:xfrm>
            <a:off x="4669324" y="1972229"/>
            <a:ext cx="3240000" cy="1620134"/>
            <a:chOff x="4133889" y="-104237"/>
            <a:chExt cx="2851200" cy="2160178"/>
          </a:xfrm>
        </p:grpSpPr>
        <p:sp>
          <p:nvSpPr>
            <p:cNvPr id="13" name="Rectangle : coins arrondis 12">
              <a:extLst>
                <a:ext uri="{FF2B5EF4-FFF2-40B4-BE49-F238E27FC236}">
                  <a16:creationId xmlns:a16="http://schemas.microsoft.com/office/drawing/2014/main" id="{065607B1-0B95-317C-6B66-C2716E415C39}"/>
                </a:ext>
              </a:extLst>
            </p:cNvPr>
            <p:cNvSpPr/>
            <p:nvPr/>
          </p:nvSpPr>
          <p:spPr>
            <a:xfrm>
              <a:off x="4133889" y="-104237"/>
              <a:ext cx="2851200" cy="2160178"/>
            </a:xfrm>
            <a:prstGeom prst="roundRect">
              <a:avLst>
                <a:gd name="adj" fmla="val 10000"/>
              </a:avLst>
            </a:prstGeom>
            <a:solidFill>
              <a:srgbClr val="FFFFFF">
                <a:alpha val="90000"/>
                <a:hueOff val="0"/>
                <a:satOff val="0"/>
                <a:lumOff val="0"/>
                <a:alphaOff val="0"/>
              </a:srgbClr>
            </a:solidFill>
            <a:ln w="9525" cap="flat" cmpd="sng" algn="ctr">
              <a:solidFill>
                <a:srgbClr val="A71458"/>
              </a:solidFill>
              <a:prstDash val="solid"/>
            </a:ln>
            <a:effectLst>
              <a:outerShdw blurRad="40000" dist="23000" dir="5400000" rotWithShape="0">
                <a:srgbClr val="000000">
                  <a:alpha val="35000"/>
                </a:srgbClr>
              </a:outerShdw>
            </a:effectLst>
          </p:spPr>
        </p:sp>
        <p:sp>
          <p:nvSpPr>
            <p:cNvPr id="14" name="Rectangle : coins arrondis 8">
              <a:extLst>
                <a:ext uri="{FF2B5EF4-FFF2-40B4-BE49-F238E27FC236}">
                  <a16:creationId xmlns:a16="http://schemas.microsoft.com/office/drawing/2014/main" id="{93AE4B55-1734-01E7-F4AE-E3F247E83E31}"/>
                </a:ext>
              </a:extLst>
            </p:cNvPr>
            <p:cNvSpPr txBox="1"/>
            <p:nvPr/>
          </p:nvSpPr>
          <p:spPr>
            <a:xfrm>
              <a:off x="5036701" y="-56785"/>
              <a:ext cx="1900936" cy="1525229"/>
            </a:xfrm>
            <a:prstGeom prst="rect">
              <a:avLst/>
            </a:prstGeom>
            <a:noFill/>
            <a:ln>
              <a:noFill/>
            </a:ln>
            <a:effectLst/>
          </p:spPr>
          <p:txBody>
            <a:bodyPr spcFirstLastPara="0" vert="horz" wrap="square" lIns="0" tIns="34290" rIns="0" bIns="34290" numCol="1" spcCol="1270" anchor="t" anchorCtr="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marR="0" lvl="1" indent="-85725" algn="r" defTabSz="400050" rtl="0" eaLnBrk="1" fontAlgn="auto" latinLnBrk="0" hangingPunct="1">
                <a:lnSpc>
                  <a:spcPct val="90000"/>
                </a:lnSpc>
                <a:spcBef>
                  <a:spcPts val="0"/>
                </a:spcBef>
                <a:spcAft>
                  <a:spcPct val="15000"/>
                </a:spcAft>
                <a:buClrTx/>
                <a:buSzTx/>
                <a:buFontTx/>
                <a:buChar char="•"/>
                <a:tabLst/>
                <a:defRPr/>
              </a:pPr>
              <a:r>
                <a:rPr kumimoji="0" lang="fr-FR" sz="1050" b="1" i="0" u="none" strike="noStrike" kern="1200" cap="none" spc="0" normalizeH="0" baseline="0" noProof="0" dirty="0">
                  <a:ln>
                    <a:noFill/>
                  </a:ln>
                  <a:solidFill>
                    <a:srgbClr val="78685B">
                      <a:lumMod val="75000"/>
                    </a:srgbClr>
                  </a:solidFill>
                  <a:effectLst/>
                  <a:uLnTx/>
                  <a:uFillTx/>
                  <a:latin typeface="Tw Cen MT" panose="020B0602020104020603" pitchFamily="34" charset="0"/>
                  <a:ea typeface="Calibri" panose="020F0502020204030204" pitchFamily="34" charset="0"/>
                </a:rPr>
                <a:t>Produire des tableaux de bord et des statistiques</a:t>
              </a:r>
              <a:endParaRPr kumimoji="0" lang="fr-FR" sz="1050" b="0" i="0" u="none" strike="noStrike" kern="1200" cap="none" spc="0" normalizeH="0" baseline="0" noProof="0" dirty="0">
                <a:ln>
                  <a:noFill/>
                </a:ln>
                <a:solidFill>
                  <a:srgbClr val="78685B">
                    <a:lumMod val="75000"/>
                  </a:srgbClr>
                </a:solidFill>
                <a:effectLst/>
                <a:uLnTx/>
                <a:uFillTx/>
                <a:latin typeface="Tw Cen MT" panose="020B0602020104020603" pitchFamily="34" charset="0"/>
              </a:endParaRPr>
            </a:p>
            <a:p>
              <a:pPr marL="85725" marR="0" lvl="1" indent="-85725" algn="r" defTabSz="400050" rtl="0" eaLnBrk="1" fontAlgn="auto" latinLnBrk="0" hangingPunct="1">
                <a:lnSpc>
                  <a:spcPct val="90000"/>
                </a:lnSpc>
                <a:spcBef>
                  <a:spcPts val="0"/>
                </a:spcBef>
                <a:spcAft>
                  <a:spcPct val="15000"/>
                </a:spcAft>
                <a:buClrTx/>
                <a:buSzTx/>
                <a:buFontTx/>
                <a:buChar char="•"/>
                <a:tabLst/>
                <a:defRPr/>
              </a:pPr>
              <a:r>
                <a:rPr kumimoji="0" lang="fr-FR" sz="1050" b="1" i="0" u="none" strike="noStrike" kern="1200" cap="none" spc="0" normalizeH="0" baseline="0" noProof="0" dirty="0">
                  <a:ln>
                    <a:noFill/>
                  </a:ln>
                  <a:solidFill>
                    <a:srgbClr val="78685B">
                      <a:lumMod val="75000"/>
                    </a:srgbClr>
                  </a:solidFill>
                  <a:effectLst/>
                  <a:uLnTx/>
                  <a:uFillTx/>
                  <a:latin typeface="Tw Cen MT" panose="020B0602020104020603" pitchFamily="34" charset="0"/>
                </a:rPr>
                <a:t>Engager les moyens nécessaires</a:t>
              </a:r>
            </a:p>
            <a:p>
              <a:pPr marL="0" marR="0" lvl="1" indent="0" algn="r" defTabSz="400050" rtl="0" eaLnBrk="1" fontAlgn="auto" latinLnBrk="0" hangingPunct="1">
                <a:lnSpc>
                  <a:spcPct val="90000"/>
                </a:lnSpc>
                <a:spcBef>
                  <a:spcPts val="0"/>
                </a:spcBef>
                <a:spcAft>
                  <a:spcPct val="15000"/>
                </a:spcAft>
                <a:buClrTx/>
                <a:buSzTx/>
                <a:buFontTx/>
                <a:buNone/>
                <a:tabLst/>
                <a:defRPr/>
              </a:pPr>
              <a:endParaRPr kumimoji="0" lang="fr-FR" sz="1050" b="1" i="0" u="none" strike="noStrike" kern="1200" cap="none" spc="0" normalizeH="0" baseline="0" noProof="0" dirty="0">
                <a:ln>
                  <a:noFill/>
                </a:ln>
                <a:solidFill>
                  <a:srgbClr val="78685B">
                    <a:lumMod val="75000"/>
                  </a:srgbClr>
                </a:solidFill>
                <a:effectLst/>
                <a:uLnTx/>
                <a:uFillTx/>
                <a:latin typeface="Tw Cen MT" panose="020B0602020104020603" pitchFamily="34" charset="0"/>
              </a:endParaRPr>
            </a:p>
            <a:p>
              <a:pPr marL="0" marR="0" lvl="1" indent="0" algn="r" defTabSz="400050" rtl="0" eaLnBrk="1" fontAlgn="auto" latinLnBrk="0" hangingPunct="1">
                <a:lnSpc>
                  <a:spcPct val="90000"/>
                </a:lnSpc>
                <a:spcBef>
                  <a:spcPts val="0"/>
                </a:spcBef>
                <a:spcAft>
                  <a:spcPct val="15000"/>
                </a:spcAft>
                <a:buClrTx/>
                <a:buSzTx/>
                <a:buFontTx/>
                <a:buNone/>
                <a:tabLst/>
                <a:defRPr/>
              </a:pPr>
              <a:endParaRPr kumimoji="0" lang="fr-FR" sz="1050" b="1" i="0" u="none" strike="noStrike" kern="1200" cap="none" spc="0" normalizeH="0" baseline="0" noProof="0" dirty="0">
                <a:ln>
                  <a:noFill/>
                </a:ln>
                <a:solidFill>
                  <a:srgbClr val="78685B">
                    <a:lumMod val="75000"/>
                  </a:srgbClr>
                </a:solidFill>
                <a:effectLst/>
                <a:uLnTx/>
                <a:uFillTx/>
                <a:latin typeface="Tw Cen MT" panose="020B0602020104020603" pitchFamily="34" charset="0"/>
              </a:endParaRPr>
            </a:p>
            <a:p>
              <a:pPr marL="85725" marR="0" lvl="1" indent="-85725" algn="r" defTabSz="400050" rtl="0" eaLnBrk="1" fontAlgn="auto" latinLnBrk="0" hangingPunct="1">
                <a:lnSpc>
                  <a:spcPct val="90000"/>
                </a:lnSpc>
                <a:spcBef>
                  <a:spcPts val="0"/>
                </a:spcBef>
                <a:spcAft>
                  <a:spcPct val="15000"/>
                </a:spcAft>
                <a:buClrTx/>
                <a:buSzTx/>
                <a:buFontTx/>
                <a:buChar char="•"/>
                <a:tabLst/>
                <a:defRPr/>
              </a:pPr>
              <a:endParaRPr kumimoji="0" lang="fr-FR" sz="1050" b="0" i="0" u="none" strike="noStrike" kern="1200" cap="none" spc="0" normalizeH="0" baseline="0" noProof="0" dirty="0">
                <a:ln>
                  <a:noFill/>
                </a:ln>
                <a:solidFill>
                  <a:srgbClr val="000000"/>
                </a:solidFill>
                <a:effectLst/>
                <a:uLnTx/>
                <a:uFillTx/>
                <a:latin typeface="Tw Cen MT" panose="020B0602020104020603" pitchFamily="34" charset="0"/>
              </a:endParaRPr>
            </a:p>
          </p:txBody>
        </p:sp>
      </p:grpSp>
      <p:grpSp>
        <p:nvGrpSpPr>
          <p:cNvPr id="15" name="Groupe 14">
            <a:extLst>
              <a:ext uri="{FF2B5EF4-FFF2-40B4-BE49-F238E27FC236}">
                <a16:creationId xmlns:a16="http://schemas.microsoft.com/office/drawing/2014/main" id="{72D6D137-E4AF-23EC-462C-D3CE4A1A6AF3}"/>
              </a:ext>
            </a:extLst>
          </p:cNvPr>
          <p:cNvGrpSpPr/>
          <p:nvPr/>
        </p:nvGrpSpPr>
        <p:grpSpPr>
          <a:xfrm>
            <a:off x="1115616" y="1959504"/>
            <a:ext cx="3240000" cy="1620001"/>
            <a:chOff x="872791" y="-120594"/>
            <a:chExt cx="2851200" cy="2160001"/>
          </a:xfrm>
        </p:grpSpPr>
        <p:sp>
          <p:nvSpPr>
            <p:cNvPr id="16" name="Rectangle : coins arrondis 15">
              <a:extLst>
                <a:ext uri="{FF2B5EF4-FFF2-40B4-BE49-F238E27FC236}">
                  <a16:creationId xmlns:a16="http://schemas.microsoft.com/office/drawing/2014/main" id="{DB460FAD-F79E-BE87-6BE5-BDC0B708B786}"/>
                </a:ext>
              </a:extLst>
            </p:cNvPr>
            <p:cNvSpPr/>
            <p:nvPr/>
          </p:nvSpPr>
          <p:spPr>
            <a:xfrm>
              <a:off x="872791" y="-120594"/>
              <a:ext cx="2851200" cy="2160001"/>
            </a:xfrm>
            <a:prstGeom prst="roundRect">
              <a:avLst>
                <a:gd name="adj" fmla="val 10000"/>
              </a:avLst>
            </a:prstGeom>
            <a:solidFill>
              <a:srgbClr val="FFFFFF">
                <a:alpha val="90000"/>
                <a:hueOff val="0"/>
                <a:satOff val="0"/>
                <a:lumOff val="0"/>
                <a:alphaOff val="0"/>
              </a:srgbClr>
            </a:solidFill>
            <a:ln w="9525" cap="flat" cmpd="sng" algn="ctr">
              <a:solidFill>
                <a:srgbClr val="A71458"/>
              </a:solidFill>
              <a:prstDash val="solid"/>
            </a:ln>
            <a:effectLst>
              <a:outerShdw blurRad="40000" dist="23000" dir="5400000" rotWithShape="0">
                <a:srgbClr val="000000">
                  <a:alpha val="35000"/>
                </a:srgbClr>
              </a:outerShdw>
            </a:effectLst>
          </p:spPr>
        </p:sp>
        <p:sp>
          <p:nvSpPr>
            <p:cNvPr id="17" name="Rectangle : coins arrondis 10">
              <a:extLst>
                <a:ext uri="{FF2B5EF4-FFF2-40B4-BE49-F238E27FC236}">
                  <a16:creationId xmlns:a16="http://schemas.microsoft.com/office/drawing/2014/main" id="{F01FCE5D-BB49-1AD6-1DAA-619118CD8EAE}"/>
                </a:ext>
              </a:extLst>
            </p:cNvPr>
            <p:cNvSpPr txBox="1"/>
            <p:nvPr/>
          </p:nvSpPr>
          <p:spPr>
            <a:xfrm>
              <a:off x="920239" y="-73146"/>
              <a:ext cx="1762244" cy="1525104"/>
            </a:xfrm>
            <a:prstGeom prst="rect">
              <a:avLst/>
            </a:prstGeom>
            <a:noFill/>
            <a:ln>
              <a:noFill/>
            </a:ln>
            <a:effectLst/>
          </p:spPr>
          <p:txBody>
            <a:bodyPr spcFirstLastPara="0" vert="horz" wrap="square" lIns="0" tIns="34290" rIns="0" bIns="34290" numCol="1" spcCol="1270" anchor="t" anchorCtr="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marR="0" lvl="1" indent="-85725" algn="l" defTabSz="400050" rtl="0" eaLnBrk="1" fontAlgn="auto" latinLnBrk="0" hangingPunct="1">
                <a:lnSpc>
                  <a:spcPct val="90000"/>
                </a:lnSpc>
                <a:spcBef>
                  <a:spcPts val="0"/>
                </a:spcBef>
                <a:spcAft>
                  <a:spcPct val="15000"/>
                </a:spcAft>
                <a:buClr>
                  <a:srgbClr val="7030A0"/>
                </a:buClr>
                <a:buSzTx/>
                <a:buFontTx/>
                <a:buChar char="•"/>
                <a:tabLst/>
                <a:defRPr/>
              </a:pPr>
              <a:r>
                <a:rPr kumimoji="0" lang="fr-FR" sz="1050" b="1" i="0" u="none" strike="noStrike" kern="1200" cap="none" spc="0" normalizeH="0" baseline="0" noProof="0" dirty="0">
                  <a:ln>
                    <a:noFill/>
                  </a:ln>
                  <a:solidFill>
                    <a:srgbClr val="7030A0"/>
                  </a:solidFill>
                  <a:effectLst/>
                  <a:uLnTx/>
                  <a:uFillTx/>
                  <a:latin typeface="Tw Cen MT" panose="020B0602020104020603" pitchFamily="34" charset="0"/>
                  <a:ea typeface="Calibri" panose="020F0502020204030204" pitchFamily="34" charset="0"/>
                </a:rPr>
                <a:t>Simplifier les démarches pour les demandeurs</a:t>
              </a:r>
            </a:p>
            <a:p>
              <a:pPr marL="85725" marR="0" lvl="1" indent="-85725" algn="l" defTabSz="400050" rtl="0" eaLnBrk="1" fontAlgn="auto" latinLnBrk="0" hangingPunct="1">
                <a:lnSpc>
                  <a:spcPct val="90000"/>
                </a:lnSpc>
                <a:spcBef>
                  <a:spcPts val="0"/>
                </a:spcBef>
                <a:spcAft>
                  <a:spcPct val="15000"/>
                </a:spcAft>
                <a:buClr>
                  <a:srgbClr val="7030A0"/>
                </a:buClr>
                <a:buSzTx/>
                <a:buFontTx/>
                <a:buChar char="•"/>
                <a:tabLst/>
                <a:defRPr/>
              </a:pPr>
              <a:r>
                <a:rPr kumimoji="0" lang="fr-FR" sz="1050" b="1" i="0" u="none" strike="noStrike" kern="1200" cap="none" spc="0" normalizeH="0" baseline="0" noProof="0" dirty="0">
                  <a:ln>
                    <a:noFill/>
                  </a:ln>
                  <a:solidFill>
                    <a:srgbClr val="7030A0"/>
                  </a:solidFill>
                  <a:effectLst/>
                  <a:uLnTx/>
                  <a:uFillTx/>
                  <a:latin typeface="Tw Cen MT" panose="020B0602020104020603" pitchFamily="34" charset="0"/>
                </a:rPr>
                <a:t>Suivre les demandes de d’aide</a:t>
              </a:r>
            </a:p>
            <a:p>
              <a:pPr marL="85725" marR="0" lvl="1" indent="-85725" algn="l" defTabSz="400050" rtl="0" eaLnBrk="1" fontAlgn="auto" latinLnBrk="0" hangingPunct="1">
                <a:lnSpc>
                  <a:spcPct val="90000"/>
                </a:lnSpc>
                <a:spcBef>
                  <a:spcPts val="0"/>
                </a:spcBef>
                <a:spcAft>
                  <a:spcPct val="15000"/>
                </a:spcAft>
                <a:buClr>
                  <a:srgbClr val="7030A0"/>
                </a:buClr>
                <a:buSzTx/>
                <a:buFontTx/>
                <a:buChar char="•"/>
                <a:tabLst/>
                <a:defRPr/>
              </a:pPr>
              <a:r>
                <a:rPr kumimoji="0" lang="fr-FR" sz="1050" b="1" i="0" u="none" strike="noStrike" kern="1200" cap="none" spc="0" normalizeH="0" baseline="0" noProof="0" dirty="0">
                  <a:ln>
                    <a:noFill/>
                  </a:ln>
                  <a:solidFill>
                    <a:srgbClr val="7030A0"/>
                  </a:solidFill>
                  <a:effectLst/>
                  <a:uLnTx/>
                  <a:uFillTx/>
                  <a:latin typeface="Tw Cen MT" panose="020B0602020104020603" pitchFamily="34" charset="0"/>
                </a:rPr>
                <a:t>Disposer d’un espace en ligne accessible 24h/24h</a:t>
              </a:r>
              <a:endParaRPr kumimoji="0" lang="fr-FR" sz="1050" b="0" i="0" u="none" strike="noStrike" kern="1200" cap="none" spc="0" normalizeH="0" baseline="0" noProof="0" dirty="0">
                <a:ln>
                  <a:noFill/>
                </a:ln>
                <a:solidFill>
                  <a:srgbClr val="7030A0"/>
                </a:solidFill>
                <a:effectLst/>
                <a:uLnTx/>
                <a:uFillTx/>
                <a:latin typeface="Tw Cen MT" panose="020B0602020104020603" pitchFamily="34" charset="0"/>
              </a:endParaRPr>
            </a:p>
            <a:p>
              <a:pPr marL="85725" marR="0" lvl="1" indent="-85725" algn="l" defTabSz="400050" rtl="0" eaLnBrk="1" fontAlgn="auto" latinLnBrk="0" hangingPunct="1">
                <a:lnSpc>
                  <a:spcPct val="90000"/>
                </a:lnSpc>
                <a:spcBef>
                  <a:spcPts val="0"/>
                </a:spcBef>
                <a:spcAft>
                  <a:spcPct val="15000"/>
                </a:spcAft>
                <a:buClr>
                  <a:srgbClr val="7030A0"/>
                </a:buClr>
                <a:buSzTx/>
                <a:buFontTx/>
                <a:buChar char="•"/>
                <a:tabLst/>
                <a:defRPr/>
              </a:pPr>
              <a:endParaRPr kumimoji="0" lang="fr-FR" sz="1050" b="0" i="0" u="none" strike="noStrike" kern="1200" cap="none" spc="0" normalizeH="0" baseline="0" noProof="0" dirty="0">
                <a:ln>
                  <a:noFill/>
                </a:ln>
                <a:solidFill>
                  <a:srgbClr val="7030A0"/>
                </a:solidFill>
                <a:effectLst/>
                <a:uLnTx/>
                <a:uFillTx/>
                <a:latin typeface="Tw Cen MT" panose="020B0602020104020603" pitchFamily="34" charset="0"/>
              </a:endParaRPr>
            </a:p>
          </p:txBody>
        </p:sp>
      </p:grpSp>
      <p:grpSp>
        <p:nvGrpSpPr>
          <p:cNvPr id="18" name="Groupe 17">
            <a:extLst>
              <a:ext uri="{FF2B5EF4-FFF2-40B4-BE49-F238E27FC236}">
                <a16:creationId xmlns:a16="http://schemas.microsoft.com/office/drawing/2014/main" id="{851EB8AB-04AA-5E51-251F-9E24BA3DD1E1}"/>
              </a:ext>
            </a:extLst>
          </p:cNvPr>
          <p:cNvGrpSpPr/>
          <p:nvPr/>
        </p:nvGrpSpPr>
        <p:grpSpPr>
          <a:xfrm>
            <a:off x="3172084" y="2463544"/>
            <a:ext cx="1310099" cy="1238683"/>
            <a:chOff x="2137570" y="550850"/>
            <a:chExt cx="1746798" cy="1651577"/>
          </a:xfrm>
        </p:grpSpPr>
        <p:sp>
          <p:nvSpPr>
            <p:cNvPr id="19" name="Arc partiel 18">
              <a:extLst>
                <a:ext uri="{FF2B5EF4-FFF2-40B4-BE49-F238E27FC236}">
                  <a16:creationId xmlns:a16="http://schemas.microsoft.com/office/drawing/2014/main" id="{B6F1B71E-7AC0-D7CC-4B45-8CDE38299B41}"/>
                </a:ext>
              </a:extLst>
            </p:cNvPr>
            <p:cNvSpPr/>
            <p:nvPr/>
          </p:nvSpPr>
          <p:spPr>
            <a:xfrm>
              <a:off x="2137570" y="550850"/>
              <a:ext cx="1746798" cy="1651577"/>
            </a:xfrm>
            <a:prstGeom prst="pieWedge">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0" name="Arc partiel 12">
              <a:extLst>
                <a:ext uri="{FF2B5EF4-FFF2-40B4-BE49-F238E27FC236}">
                  <a16:creationId xmlns:a16="http://schemas.microsoft.com/office/drawing/2014/main" id="{D3E7854D-C263-7BAC-70ED-D68A6D09B63F}"/>
                </a:ext>
              </a:extLst>
            </p:cNvPr>
            <p:cNvSpPr txBox="1"/>
            <p:nvPr/>
          </p:nvSpPr>
          <p:spPr>
            <a:xfrm>
              <a:off x="2649195" y="1150370"/>
              <a:ext cx="1235173" cy="1052057"/>
            </a:xfrm>
            <a:prstGeom prst="rect">
              <a:avLst/>
            </a:prstGeom>
            <a:noFill/>
            <a:ln>
              <a:noFill/>
            </a:ln>
            <a:effectLst/>
          </p:spPr>
          <p:txBody>
            <a:bodyPr spcFirstLastPara="0" vert="horz" wrap="square" lIns="0" tIns="80010" rIns="0" bIns="80010" numCol="1" spcCol="1270" anchor="ctr" anchorCtr="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500063" rtl="0" eaLnBrk="1" fontAlgn="auto" latinLnBrk="0" hangingPunct="1">
                <a:lnSpc>
                  <a:spcPct val="90000"/>
                </a:lnSpc>
                <a:spcBef>
                  <a:spcPts val="0"/>
                </a:spcBef>
                <a:spcAft>
                  <a:spcPct val="3500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Tw Cen MT" panose="020B0602020104020603" pitchFamily="34" charset="0"/>
                </a:rPr>
                <a:t>Pour les demandeurs</a:t>
              </a:r>
            </a:p>
          </p:txBody>
        </p:sp>
      </p:grpSp>
      <p:grpSp>
        <p:nvGrpSpPr>
          <p:cNvPr id="21" name="Groupe 20">
            <a:extLst>
              <a:ext uri="{FF2B5EF4-FFF2-40B4-BE49-F238E27FC236}">
                <a16:creationId xmlns:a16="http://schemas.microsoft.com/office/drawing/2014/main" id="{51B1CEF6-E4B9-005C-9FF9-42427D32F7EB}"/>
              </a:ext>
            </a:extLst>
          </p:cNvPr>
          <p:cNvGrpSpPr/>
          <p:nvPr/>
        </p:nvGrpSpPr>
        <p:grpSpPr>
          <a:xfrm>
            <a:off x="4560399" y="2463544"/>
            <a:ext cx="1310099" cy="1238684"/>
            <a:chOff x="3988656" y="550850"/>
            <a:chExt cx="1746798" cy="1651578"/>
          </a:xfrm>
        </p:grpSpPr>
        <p:sp>
          <p:nvSpPr>
            <p:cNvPr id="22" name="Arc partiel 21">
              <a:extLst>
                <a:ext uri="{FF2B5EF4-FFF2-40B4-BE49-F238E27FC236}">
                  <a16:creationId xmlns:a16="http://schemas.microsoft.com/office/drawing/2014/main" id="{81B77249-6624-CB93-6597-033EF34CEED6}"/>
                </a:ext>
              </a:extLst>
            </p:cNvPr>
            <p:cNvSpPr/>
            <p:nvPr/>
          </p:nvSpPr>
          <p:spPr>
            <a:xfrm rot="5400000">
              <a:off x="4036266" y="503240"/>
              <a:ext cx="1651577" cy="1746798"/>
            </a:xfrm>
            <a:prstGeom prst="pieWedge">
              <a:avLst/>
            </a:prstGeom>
            <a:solidFill>
              <a:srgbClr val="78685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3" name="Arc partiel 14">
              <a:extLst>
                <a:ext uri="{FF2B5EF4-FFF2-40B4-BE49-F238E27FC236}">
                  <a16:creationId xmlns:a16="http://schemas.microsoft.com/office/drawing/2014/main" id="{E23A771D-F714-6C07-F348-66C22FC6A602}"/>
                </a:ext>
              </a:extLst>
            </p:cNvPr>
            <p:cNvSpPr txBox="1"/>
            <p:nvPr/>
          </p:nvSpPr>
          <p:spPr>
            <a:xfrm>
              <a:off x="3988656" y="1150370"/>
              <a:ext cx="1235173" cy="1052058"/>
            </a:xfrm>
            <a:prstGeom prst="rect">
              <a:avLst/>
            </a:prstGeom>
            <a:noFill/>
            <a:ln>
              <a:noFill/>
            </a:ln>
            <a:effectLst/>
          </p:spPr>
          <p:txBody>
            <a:bodyPr spcFirstLastPara="0" vert="horz" wrap="square" lIns="0" tIns="80010" rIns="0" bIns="80010" numCol="1" spcCol="1270" anchor="ctr" anchorCtr="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500063" rtl="0" eaLnBrk="1" fontAlgn="auto" latinLnBrk="0" hangingPunct="1">
                <a:lnSpc>
                  <a:spcPct val="90000"/>
                </a:lnSpc>
                <a:spcBef>
                  <a:spcPts val="0"/>
                </a:spcBef>
                <a:spcAft>
                  <a:spcPct val="3500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Tw Cen MT" panose="020B0602020104020603" pitchFamily="34" charset="0"/>
                </a:rPr>
                <a:t>Pour le </a:t>
              </a:r>
            </a:p>
            <a:p>
              <a:pPr marL="0" marR="0" lvl="0" indent="0" algn="ctr" defTabSz="500063" rtl="0" eaLnBrk="1" fontAlgn="auto" latinLnBrk="0" hangingPunct="1">
                <a:lnSpc>
                  <a:spcPct val="90000"/>
                </a:lnSpc>
                <a:spcBef>
                  <a:spcPts val="0"/>
                </a:spcBef>
                <a:spcAft>
                  <a:spcPct val="3500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Tw Cen MT" panose="020B0602020104020603" pitchFamily="34" charset="0"/>
                </a:rPr>
                <a:t>Pilotage</a:t>
              </a:r>
            </a:p>
          </p:txBody>
        </p:sp>
      </p:grpSp>
      <p:grpSp>
        <p:nvGrpSpPr>
          <p:cNvPr id="24" name="Groupe 23">
            <a:extLst>
              <a:ext uri="{FF2B5EF4-FFF2-40B4-BE49-F238E27FC236}">
                <a16:creationId xmlns:a16="http://schemas.microsoft.com/office/drawing/2014/main" id="{0EE50E75-3FCF-26F0-C600-06E2033DB371}"/>
              </a:ext>
            </a:extLst>
          </p:cNvPr>
          <p:cNvGrpSpPr/>
          <p:nvPr/>
        </p:nvGrpSpPr>
        <p:grpSpPr>
          <a:xfrm>
            <a:off x="3172084" y="3823465"/>
            <a:ext cx="1291171" cy="1238683"/>
            <a:chOff x="2112333" y="2364077"/>
            <a:chExt cx="1746798" cy="1651577"/>
          </a:xfrm>
        </p:grpSpPr>
        <p:sp>
          <p:nvSpPr>
            <p:cNvPr id="25" name="Arc partiel 24">
              <a:extLst>
                <a:ext uri="{FF2B5EF4-FFF2-40B4-BE49-F238E27FC236}">
                  <a16:creationId xmlns:a16="http://schemas.microsoft.com/office/drawing/2014/main" id="{6BA49548-A56F-34C9-A38E-6C1E194DEF10}"/>
                </a:ext>
              </a:extLst>
            </p:cNvPr>
            <p:cNvSpPr/>
            <p:nvPr/>
          </p:nvSpPr>
          <p:spPr>
            <a:xfrm rot="16200000">
              <a:off x="2159943" y="2316467"/>
              <a:ext cx="1651577" cy="1746798"/>
            </a:xfrm>
            <a:prstGeom prst="pieWedge">
              <a:avLst/>
            </a:prstGeom>
            <a:solidFill>
              <a:srgbClr val="B0A69D">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6" name="Arc partiel 18">
              <a:extLst>
                <a:ext uri="{FF2B5EF4-FFF2-40B4-BE49-F238E27FC236}">
                  <a16:creationId xmlns:a16="http://schemas.microsoft.com/office/drawing/2014/main" id="{28885C7A-9789-263A-757A-7A8B574D1A9E}"/>
                </a:ext>
              </a:extLst>
            </p:cNvPr>
            <p:cNvSpPr txBox="1"/>
            <p:nvPr/>
          </p:nvSpPr>
          <p:spPr>
            <a:xfrm>
              <a:off x="2543992" y="2364078"/>
              <a:ext cx="1242328" cy="1167841"/>
            </a:xfrm>
            <a:prstGeom prst="rect">
              <a:avLst/>
            </a:prstGeom>
            <a:noFill/>
            <a:ln>
              <a:noFill/>
            </a:ln>
            <a:effectLst/>
          </p:spPr>
          <p:txBody>
            <a:bodyPr spcFirstLastPara="0" vert="horz" wrap="square" lIns="0" tIns="135000" rIns="0" bIns="0" numCol="1" spcCol="1270" anchor="ctr" anchorCtr="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500063" rtl="0" eaLnBrk="1" fontAlgn="auto" latinLnBrk="0" hangingPunct="1">
                <a:lnSpc>
                  <a:spcPct val="90000"/>
                </a:lnSpc>
                <a:spcBef>
                  <a:spcPts val="0"/>
                </a:spcBef>
                <a:spcAft>
                  <a:spcPct val="3500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Tw Cen MT" panose="020B0602020104020603" pitchFamily="34" charset="0"/>
                </a:rPr>
                <a:t>Pour la collectivité</a:t>
              </a:r>
            </a:p>
            <a:p>
              <a:pPr marL="0" marR="0" lvl="0" indent="0" algn="ctr" defTabSz="500063" rtl="0" eaLnBrk="1" fontAlgn="auto" latinLnBrk="0" hangingPunct="1">
                <a:lnSpc>
                  <a:spcPct val="90000"/>
                </a:lnSpc>
                <a:spcBef>
                  <a:spcPts val="0"/>
                </a:spcBef>
                <a:spcAft>
                  <a:spcPct val="35000"/>
                </a:spcAft>
                <a:buClrTx/>
                <a:buSzTx/>
                <a:buFontTx/>
                <a:buNone/>
                <a:tabLst/>
                <a:defRPr/>
              </a:pPr>
              <a:endParaRPr kumimoji="0" lang="fr-FR" sz="1200" b="1" i="0" u="none" strike="noStrike" kern="1200" cap="none" spc="0" normalizeH="0" baseline="0" noProof="0" dirty="0">
                <a:ln>
                  <a:noFill/>
                </a:ln>
                <a:solidFill>
                  <a:srgbClr val="FFFFFF"/>
                </a:solidFill>
                <a:effectLst/>
                <a:uLnTx/>
                <a:uFillTx/>
                <a:latin typeface="Tw Cen MT" panose="020B0602020104020603" pitchFamily="34" charset="0"/>
              </a:endParaRPr>
            </a:p>
          </p:txBody>
        </p:sp>
      </p:grpSp>
      <p:sp>
        <p:nvSpPr>
          <p:cNvPr id="27" name="Flèche : en arc 26">
            <a:extLst>
              <a:ext uri="{FF2B5EF4-FFF2-40B4-BE49-F238E27FC236}">
                <a16:creationId xmlns:a16="http://schemas.microsoft.com/office/drawing/2014/main" id="{2B336BD6-C16A-2D44-9BD6-540288603829}"/>
              </a:ext>
            </a:extLst>
          </p:cNvPr>
          <p:cNvSpPr/>
          <p:nvPr/>
        </p:nvSpPr>
        <p:spPr>
          <a:xfrm>
            <a:off x="4243411" y="3492625"/>
            <a:ext cx="564371" cy="490757"/>
          </a:xfrm>
          <a:prstGeom prst="circularArrow">
            <a:avLst/>
          </a:prstGeom>
          <a:gradFill rotWithShape="1">
            <a:gsLst>
              <a:gs pos="0">
                <a:srgbClr val="E6B012">
                  <a:tint val="55000"/>
                  <a:hueOff val="0"/>
                  <a:satOff val="0"/>
                  <a:lumOff val="0"/>
                  <a:alphaOff val="0"/>
                  <a:shade val="51000"/>
                  <a:satMod val="130000"/>
                </a:srgbClr>
              </a:gs>
              <a:gs pos="80000">
                <a:srgbClr val="E6B012">
                  <a:tint val="55000"/>
                  <a:hueOff val="0"/>
                  <a:satOff val="0"/>
                  <a:lumOff val="0"/>
                  <a:alphaOff val="0"/>
                  <a:shade val="93000"/>
                  <a:satMod val="130000"/>
                </a:srgbClr>
              </a:gs>
              <a:gs pos="100000">
                <a:srgbClr val="E6B012">
                  <a:tint val="55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nvGrpSpPr>
          <p:cNvPr id="28" name="Groupe 27">
            <a:extLst>
              <a:ext uri="{FF2B5EF4-FFF2-40B4-BE49-F238E27FC236}">
                <a16:creationId xmlns:a16="http://schemas.microsoft.com/office/drawing/2014/main" id="{948FD6EA-88E3-B395-A910-85169BEA24FF}"/>
              </a:ext>
            </a:extLst>
          </p:cNvPr>
          <p:cNvGrpSpPr/>
          <p:nvPr/>
        </p:nvGrpSpPr>
        <p:grpSpPr>
          <a:xfrm>
            <a:off x="4572000" y="3823464"/>
            <a:ext cx="1310422" cy="1238683"/>
            <a:chOff x="3988655" y="2350006"/>
            <a:chExt cx="1747229" cy="1651577"/>
          </a:xfrm>
        </p:grpSpPr>
        <p:sp>
          <p:nvSpPr>
            <p:cNvPr id="29" name="Arc partiel 28">
              <a:extLst>
                <a:ext uri="{FF2B5EF4-FFF2-40B4-BE49-F238E27FC236}">
                  <a16:creationId xmlns:a16="http://schemas.microsoft.com/office/drawing/2014/main" id="{907BE898-ACA7-1F3E-F4CA-8C499AD6779E}"/>
                </a:ext>
              </a:extLst>
            </p:cNvPr>
            <p:cNvSpPr/>
            <p:nvPr/>
          </p:nvSpPr>
          <p:spPr>
            <a:xfrm rot="10800000">
              <a:off x="3989086" y="2350006"/>
              <a:ext cx="1746798" cy="1651577"/>
            </a:xfrm>
            <a:prstGeom prst="pieWedge">
              <a:avLst/>
            </a:prstGeom>
            <a:solidFill>
              <a:srgbClr val="A7145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0" name="Arc partiel 16">
              <a:extLst>
                <a:ext uri="{FF2B5EF4-FFF2-40B4-BE49-F238E27FC236}">
                  <a16:creationId xmlns:a16="http://schemas.microsoft.com/office/drawing/2014/main" id="{F18795F3-60DE-B325-7243-FED1AECB3728}"/>
                </a:ext>
              </a:extLst>
            </p:cNvPr>
            <p:cNvSpPr txBox="1"/>
            <p:nvPr/>
          </p:nvSpPr>
          <p:spPr>
            <a:xfrm rot="21600000">
              <a:off x="3988655" y="2364078"/>
              <a:ext cx="1235173" cy="1167841"/>
            </a:xfrm>
            <a:prstGeom prst="rect">
              <a:avLst/>
            </a:prstGeom>
            <a:noFill/>
            <a:ln>
              <a:noFill/>
            </a:ln>
            <a:effectLst/>
          </p:spPr>
          <p:txBody>
            <a:bodyPr spcFirstLastPara="0" vert="horz" wrap="square" lIns="0" tIns="135000" rIns="0" bIns="0" numCol="1" spcCol="1270" anchor="ctr" anchorCtr="0">
              <a:no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500063" rtl="0" eaLnBrk="1" fontAlgn="auto" latinLnBrk="0" hangingPunct="1">
                <a:lnSpc>
                  <a:spcPct val="90000"/>
                </a:lnSpc>
                <a:spcBef>
                  <a:spcPts val="0"/>
                </a:spcBef>
                <a:spcAft>
                  <a:spcPct val="3500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Tw Cen MT" panose="020B0602020104020603" pitchFamily="34" charset="0"/>
                </a:rPr>
                <a:t>Pour les Directions métiers</a:t>
              </a:r>
            </a:p>
            <a:p>
              <a:pPr marL="0" marR="0" lvl="0" indent="0" algn="ctr" defTabSz="500063" rtl="0" eaLnBrk="1" fontAlgn="auto" latinLnBrk="0" hangingPunct="1">
                <a:lnSpc>
                  <a:spcPct val="90000"/>
                </a:lnSpc>
                <a:spcBef>
                  <a:spcPts val="0"/>
                </a:spcBef>
                <a:spcAft>
                  <a:spcPct val="35000"/>
                </a:spcAft>
                <a:buClrTx/>
                <a:buSzTx/>
                <a:buFontTx/>
                <a:buNone/>
                <a:tabLst/>
                <a:defRPr/>
              </a:pPr>
              <a:endParaRPr kumimoji="0" lang="fr-FR" sz="1200" b="1" i="0" u="none" strike="noStrike" kern="1200" cap="none" spc="0" normalizeH="0" baseline="0" noProof="0" dirty="0">
                <a:ln>
                  <a:noFill/>
                </a:ln>
                <a:solidFill>
                  <a:srgbClr val="FFFFFF"/>
                </a:solidFill>
                <a:effectLst/>
                <a:uLnTx/>
                <a:uFillTx/>
                <a:latin typeface="Tw Cen MT" panose="020B0602020104020603" pitchFamily="34" charset="0"/>
              </a:endParaRPr>
            </a:p>
          </p:txBody>
        </p:sp>
      </p:grpSp>
      <p:sp>
        <p:nvSpPr>
          <p:cNvPr id="31" name="Flèche : en arc 30">
            <a:extLst>
              <a:ext uri="{FF2B5EF4-FFF2-40B4-BE49-F238E27FC236}">
                <a16:creationId xmlns:a16="http://schemas.microsoft.com/office/drawing/2014/main" id="{81FB444C-F365-B4C1-FF12-CDE5B03A3B26}"/>
              </a:ext>
            </a:extLst>
          </p:cNvPr>
          <p:cNvSpPr/>
          <p:nvPr/>
        </p:nvSpPr>
        <p:spPr>
          <a:xfrm rot="10800000">
            <a:off x="4243411" y="3553325"/>
            <a:ext cx="564371" cy="490757"/>
          </a:xfrm>
          <a:prstGeom prst="circularArrow">
            <a:avLst/>
          </a:prstGeom>
          <a:gradFill rotWithShape="1">
            <a:gsLst>
              <a:gs pos="0">
                <a:srgbClr val="E6B012">
                  <a:tint val="55000"/>
                  <a:hueOff val="0"/>
                  <a:satOff val="0"/>
                  <a:lumOff val="0"/>
                  <a:alphaOff val="0"/>
                  <a:shade val="51000"/>
                  <a:satMod val="130000"/>
                </a:srgbClr>
              </a:gs>
              <a:gs pos="80000">
                <a:srgbClr val="E6B012">
                  <a:tint val="55000"/>
                  <a:hueOff val="0"/>
                  <a:satOff val="0"/>
                  <a:lumOff val="0"/>
                  <a:alphaOff val="0"/>
                  <a:shade val="93000"/>
                  <a:satMod val="130000"/>
                </a:srgbClr>
              </a:gs>
              <a:gs pos="100000">
                <a:srgbClr val="E6B012">
                  <a:tint val="55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Tree>
    <p:extLst>
      <p:ext uri="{BB962C8B-B14F-4D97-AF65-F5344CB8AC3E}">
        <p14:creationId xmlns:p14="http://schemas.microsoft.com/office/powerpoint/2010/main" val="272909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A4803FC-01CF-2125-C2B2-C100DBEA9F57}"/>
              </a:ext>
            </a:extLst>
          </p:cNvPr>
          <p:cNvSpPr txBox="1"/>
          <p:nvPr/>
        </p:nvSpPr>
        <p:spPr>
          <a:xfrm>
            <a:off x="395536" y="404664"/>
            <a:ext cx="7992888" cy="646331"/>
          </a:xfrm>
          <a:prstGeom prst="rect">
            <a:avLst/>
          </a:prstGeom>
          <a:noFill/>
        </p:spPr>
        <p:txBody>
          <a:bodyPr wrap="square" rtlCol="0">
            <a:spAutoFit/>
          </a:bodyPr>
          <a:lstStyle/>
          <a:p>
            <a:pPr algn="ctr"/>
            <a:r>
              <a:rPr lang="fr-FR" sz="3600" b="1" dirty="0">
                <a:solidFill>
                  <a:srgbClr val="017185"/>
                </a:solidFill>
                <a:latin typeface="Tw Cen MT" panose="020B0602020104020603" pitchFamily="34" charset="0"/>
                <a:cs typeface="Aharoni" panose="02010803020104030203" pitchFamily="2" charset="-79"/>
              </a:rPr>
              <a:t>Merci pour votre participation !</a:t>
            </a:r>
          </a:p>
        </p:txBody>
      </p:sp>
      <p:sp>
        <p:nvSpPr>
          <p:cNvPr id="6" name="ZoneTexte 5">
            <a:extLst>
              <a:ext uri="{FF2B5EF4-FFF2-40B4-BE49-F238E27FC236}">
                <a16:creationId xmlns:a16="http://schemas.microsoft.com/office/drawing/2014/main" id="{4F30C05F-C21E-8E3E-80D9-CA73184DDD5F}"/>
              </a:ext>
            </a:extLst>
          </p:cNvPr>
          <p:cNvSpPr txBox="1"/>
          <p:nvPr/>
        </p:nvSpPr>
        <p:spPr>
          <a:xfrm>
            <a:off x="18738" y="1196752"/>
            <a:ext cx="9143999" cy="400110"/>
          </a:xfrm>
          <a:prstGeom prst="rect">
            <a:avLst/>
          </a:prstGeom>
          <a:noFill/>
        </p:spPr>
        <p:txBody>
          <a:bodyPr wrap="square" rtlCol="0">
            <a:spAutoFit/>
          </a:bodyPr>
          <a:lstStyle/>
          <a:p>
            <a:r>
              <a:rPr lang="fr-FR" sz="2000" b="1" dirty="0">
                <a:solidFill>
                  <a:srgbClr val="017185"/>
                </a:solidFill>
                <a:latin typeface="Tw Cen MT" panose="020B0602020104020603" pitchFamily="34" charset="0"/>
                <a:cs typeface="Aharoni" panose="02010803020104030203" pitchFamily="2" charset="-79"/>
              </a:rPr>
              <a:t>Besoin d’un complément d’information:</a:t>
            </a:r>
          </a:p>
        </p:txBody>
      </p:sp>
      <p:pic>
        <p:nvPicPr>
          <p:cNvPr id="7" name="Image 6">
            <a:extLst>
              <a:ext uri="{FF2B5EF4-FFF2-40B4-BE49-F238E27FC236}">
                <a16:creationId xmlns:a16="http://schemas.microsoft.com/office/drawing/2014/main" id="{82677167-ED53-1DF7-8E91-566638E519C0}"/>
              </a:ext>
            </a:extLst>
          </p:cNvPr>
          <p:cNvPicPr>
            <a:picLocks noChangeAspect="1"/>
          </p:cNvPicPr>
          <p:nvPr/>
        </p:nvPicPr>
        <p:blipFill>
          <a:blip r:embed="rId2"/>
          <a:stretch>
            <a:fillRect/>
          </a:stretch>
        </p:blipFill>
        <p:spPr>
          <a:xfrm>
            <a:off x="107504" y="1598603"/>
            <a:ext cx="864096" cy="288032"/>
          </a:xfrm>
          <a:prstGeom prst="rect">
            <a:avLst/>
          </a:prstGeom>
        </p:spPr>
      </p:pic>
      <p:sp>
        <p:nvSpPr>
          <p:cNvPr id="8" name="ZoneTexte 7">
            <a:extLst>
              <a:ext uri="{FF2B5EF4-FFF2-40B4-BE49-F238E27FC236}">
                <a16:creationId xmlns:a16="http://schemas.microsoft.com/office/drawing/2014/main" id="{0D0ACB22-FA25-5E5B-BCD7-329E2524C18D}"/>
              </a:ext>
            </a:extLst>
          </p:cNvPr>
          <p:cNvSpPr txBox="1"/>
          <p:nvPr/>
        </p:nvSpPr>
        <p:spPr>
          <a:xfrm>
            <a:off x="1015005" y="1542564"/>
            <a:ext cx="6797355" cy="400110"/>
          </a:xfrm>
          <a:prstGeom prst="rect">
            <a:avLst/>
          </a:prstGeom>
          <a:noFill/>
        </p:spPr>
        <p:txBody>
          <a:bodyPr wrap="square" rtlCol="0">
            <a:spAutoFit/>
          </a:bodyPr>
          <a:lstStyle>
            <a:defPPr>
              <a:defRPr lang="fr-FR"/>
            </a:defPPr>
            <a:lvl1pPr>
              <a:defRPr sz="2000" b="0" i="0">
                <a:solidFill>
                  <a:srgbClr val="0275B4"/>
                </a:solidFill>
                <a:effectLst/>
                <a:latin typeface="-apple-system"/>
              </a:defRPr>
            </a:lvl1pPr>
          </a:lstStyle>
          <a:p>
            <a:r>
              <a:rPr lang="fr-FR" dirty="0">
                <a:hlinkClick r:id="rId3">
                  <a:extLst>
                    <a:ext uri="{A12FA001-AC4F-418D-AE19-62706E023703}">
                      <ahyp:hlinkClr xmlns:ahyp="http://schemas.microsoft.com/office/drawing/2018/hyperlinkcolor" val="tx"/>
                    </a:ext>
                  </a:extLst>
                </a:hlinkClick>
              </a:rPr>
              <a:t>https://www.linkedin.com/in/jean-vincent-benito-9aa253159</a:t>
            </a:r>
            <a:endParaRPr lang="fr-FR" dirty="0"/>
          </a:p>
        </p:txBody>
      </p:sp>
      <p:pic>
        <p:nvPicPr>
          <p:cNvPr id="9" name="Image 8">
            <a:extLst>
              <a:ext uri="{FF2B5EF4-FFF2-40B4-BE49-F238E27FC236}">
                <a16:creationId xmlns:a16="http://schemas.microsoft.com/office/drawing/2014/main" id="{04BB9AE3-2AE2-D809-96EA-CD909F1166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479" b="14891"/>
          <a:stretch/>
        </p:blipFill>
        <p:spPr>
          <a:xfrm>
            <a:off x="1926441" y="2924944"/>
            <a:ext cx="5328591" cy="3228746"/>
          </a:xfrm>
          <a:prstGeom prst="rect">
            <a:avLst/>
          </a:prstGeom>
        </p:spPr>
      </p:pic>
      <p:pic>
        <p:nvPicPr>
          <p:cNvPr id="2" name="Image 1">
            <a:extLst>
              <a:ext uri="{FF2B5EF4-FFF2-40B4-BE49-F238E27FC236}">
                <a16:creationId xmlns:a16="http://schemas.microsoft.com/office/drawing/2014/main" id="{E0328C2E-F626-35DE-5C18-FC0AF3B15F04}"/>
              </a:ext>
            </a:extLst>
          </p:cNvPr>
          <p:cNvPicPr>
            <a:picLocks noChangeAspect="1"/>
          </p:cNvPicPr>
          <p:nvPr/>
        </p:nvPicPr>
        <p:blipFill>
          <a:blip r:embed="rId2"/>
          <a:stretch>
            <a:fillRect/>
          </a:stretch>
        </p:blipFill>
        <p:spPr>
          <a:xfrm>
            <a:off x="107504" y="1991631"/>
            <a:ext cx="864096" cy="288032"/>
          </a:xfrm>
          <a:prstGeom prst="rect">
            <a:avLst/>
          </a:prstGeom>
        </p:spPr>
      </p:pic>
      <p:sp>
        <p:nvSpPr>
          <p:cNvPr id="3" name="ZoneTexte 2">
            <a:hlinkClick r:id="rId5"/>
            <a:extLst>
              <a:ext uri="{FF2B5EF4-FFF2-40B4-BE49-F238E27FC236}">
                <a16:creationId xmlns:a16="http://schemas.microsoft.com/office/drawing/2014/main" id="{D2FC04C3-955C-3819-2479-F2DEC5AB57B8}"/>
              </a:ext>
            </a:extLst>
          </p:cNvPr>
          <p:cNvSpPr txBox="1"/>
          <p:nvPr/>
        </p:nvSpPr>
        <p:spPr>
          <a:xfrm>
            <a:off x="993302" y="1920015"/>
            <a:ext cx="7467130" cy="400110"/>
          </a:xfrm>
          <a:prstGeom prst="rect">
            <a:avLst/>
          </a:prstGeom>
          <a:noFill/>
        </p:spPr>
        <p:txBody>
          <a:bodyPr wrap="square" rtlCol="0">
            <a:spAutoFit/>
          </a:bodyPr>
          <a:lstStyle>
            <a:defPPr>
              <a:defRPr lang="fr-FR"/>
            </a:defPPr>
            <a:lvl1pPr>
              <a:defRPr sz="2000" b="0" i="0">
                <a:solidFill>
                  <a:srgbClr val="0275B4"/>
                </a:solidFill>
                <a:effectLst/>
                <a:latin typeface="-apple-system"/>
              </a:defRPr>
            </a:lvl1pPr>
          </a:lstStyle>
          <a:p>
            <a:r>
              <a:rPr lang="fr-FR" dirty="0">
                <a:hlinkClick r:id="rId5">
                  <a:extLst>
                    <a:ext uri="{A12FA001-AC4F-418D-AE19-62706E023703}">
                      <ahyp:hlinkClr xmlns:ahyp="http://schemas.microsoft.com/office/drawing/2018/hyperlinkcolor" val="tx"/>
                    </a:ext>
                  </a:extLst>
                </a:hlinkClick>
              </a:rPr>
              <a:t>https://www.linkedin.com/in/alphonse-olougouna-b340011b6</a:t>
            </a:r>
            <a:endParaRPr lang="fr-FR" dirty="0"/>
          </a:p>
        </p:txBody>
      </p:sp>
    </p:spTree>
    <p:extLst>
      <p:ext uri="{BB962C8B-B14F-4D97-AF65-F5344CB8AC3E}">
        <p14:creationId xmlns:p14="http://schemas.microsoft.com/office/powerpoint/2010/main" val="269212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62D8FF-57FE-94C6-68F6-F743D092A28F}"/>
              </a:ext>
            </a:extLst>
          </p:cNvPr>
          <p:cNvSpPr>
            <a:spLocks noGrp="1"/>
          </p:cNvSpPr>
          <p:nvPr>
            <p:ph sz="quarter" idx="11"/>
          </p:nvPr>
        </p:nvSpPr>
        <p:spPr/>
        <p:txBody>
          <a:bodyPr/>
          <a:lstStyle/>
          <a:p>
            <a:r>
              <a:rPr lang="fr-FR"/>
              <a:t>PREAMBULE</a:t>
            </a:r>
          </a:p>
        </p:txBody>
      </p:sp>
      <p:sp>
        <p:nvSpPr>
          <p:cNvPr id="4" name="Espace réservé du contenu 3">
            <a:extLst>
              <a:ext uri="{FF2B5EF4-FFF2-40B4-BE49-F238E27FC236}">
                <a16:creationId xmlns:a16="http://schemas.microsoft.com/office/drawing/2014/main" id="{AC149E5D-22CD-B44F-C7C4-7402C821EB2E}"/>
              </a:ext>
            </a:extLst>
          </p:cNvPr>
          <p:cNvSpPr>
            <a:spLocks noGrp="1"/>
          </p:cNvSpPr>
          <p:nvPr>
            <p:ph sz="quarter" idx="12"/>
          </p:nvPr>
        </p:nvSpPr>
        <p:spPr/>
        <p:txBody>
          <a:bodyPr/>
          <a:lstStyle/>
          <a:p>
            <a:pPr marL="0" indent="0" algn="ctr">
              <a:buNone/>
            </a:pPr>
            <a:r>
              <a:rPr lang="fr-FR" sz="2400">
                <a:solidFill>
                  <a:srgbClr val="017185"/>
                </a:solidFill>
                <a:effectLst/>
                <a:ea typeface="Times New Roman" panose="02020603050405020304" pitchFamily="18" charset="0"/>
              </a:rPr>
              <a:t>La valorisation des aides indirectes ?</a:t>
            </a:r>
            <a:endParaRPr lang="fr-FR"/>
          </a:p>
        </p:txBody>
      </p:sp>
      <p:sp>
        <p:nvSpPr>
          <p:cNvPr id="5" name="ZoneTexte 4">
            <a:extLst>
              <a:ext uri="{FF2B5EF4-FFF2-40B4-BE49-F238E27FC236}">
                <a16:creationId xmlns:a16="http://schemas.microsoft.com/office/drawing/2014/main" id="{94EF43C6-18D7-A81B-58DB-183BA13AE1B9}"/>
              </a:ext>
            </a:extLst>
          </p:cNvPr>
          <p:cNvSpPr txBox="1"/>
          <p:nvPr/>
        </p:nvSpPr>
        <p:spPr>
          <a:xfrm>
            <a:off x="4932040" y="2411086"/>
            <a:ext cx="3060000" cy="3060000"/>
          </a:xfrm>
          <a:prstGeom prst="rect">
            <a:avLst/>
          </a:prstGeom>
          <a:solidFill>
            <a:schemeClr val="bg2">
              <a:lumMod val="90000"/>
            </a:schemeClr>
          </a:solidFill>
        </p:spPr>
        <p:txBody>
          <a:bodyPr wrap="square" rtlCol="0">
            <a:noAutofit/>
          </a:bodyPr>
          <a:lstStyle/>
          <a:p>
            <a:pPr algn="ctr"/>
            <a:r>
              <a:rPr lang="fr-FR" sz="2000" b="1" dirty="0">
                <a:solidFill>
                  <a:schemeClr val="tx2"/>
                </a:solidFill>
                <a:latin typeface="Tw Cen MT" panose="020B0602020104020603" pitchFamily="34" charset="0"/>
                <a:ea typeface="+mj-ea"/>
              </a:rPr>
              <a:t>un chantier structurant</a:t>
            </a:r>
          </a:p>
          <a:p>
            <a:pPr algn="ctr"/>
            <a:endParaRPr lang="fr-FR" sz="1600">
              <a:solidFill>
                <a:srgbClr val="017185"/>
              </a:solidFill>
              <a:latin typeface="Tw Cen MT" panose="020B0602020104020603" pitchFamily="34" charset="0"/>
              <a:ea typeface="Times New Roman" panose="02020603050405020304" pitchFamily="18" charset="0"/>
            </a:endParaRPr>
          </a:p>
          <a:p>
            <a:r>
              <a:rPr lang="fr-FR" sz="1600" dirty="0">
                <a:solidFill>
                  <a:schemeClr val="tx2">
                    <a:lumMod val="75000"/>
                  </a:schemeClr>
                </a:solidFill>
                <a:latin typeface="Tw Cen MT" panose="020B0602020104020603" pitchFamily="34" charset="0"/>
                <a:cs typeface="Arial" panose="020B0604020202020204" pitchFamily="34" charset="0"/>
              </a:rPr>
              <a:t>Projet transversal par nature, qui implique :</a:t>
            </a:r>
          </a:p>
          <a:p>
            <a:r>
              <a:rPr lang="fr-FR" sz="1600" dirty="0">
                <a:solidFill>
                  <a:schemeClr val="tx2">
                    <a:lumMod val="75000"/>
                  </a:schemeClr>
                </a:solidFill>
                <a:latin typeface="Tw Cen MT" panose="020B0602020104020603" pitchFamily="34" charset="0"/>
                <a:cs typeface="Arial" panose="020B0604020202020204" pitchFamily="34" charset="0"/>
              </a:rPr>
              <a:t>l’appui d’un « sponsor » (idéalement DGS).</a:t>
            </a:r>
          </a:p>
          <a:p>
            <a:r>
              <a:rPr lang="fr-FR" sz="1600" dirty="0">
                <a:solidFill>
                  <a:schemeClr val="tx2">
                    <a:lumMod val="75000"/>
                  </a:schemeClr>
                </a:solidFill>
                <a:latin typeface="Tw Cen MT" panose="020B0602020104020603" pitchFamily="34" charset="0"/>
                <a:cs typeface="Arial" panose="020B0604020202020204" pitchFamily="34" charset="0"/>
              </a:rPr>
              <a:t>Une Lettre de mission ?</a:t>
            </a:r>
          </a:p>
          <a:p>
            <a:r>
              <a:rPr lang="fr-FR" sz="1600" dirty="0">
                <a:solidFill>
                  <a:schemeClr val="tx2">
                    <a:lumMod val="75000"/>
                  </a:schemeClr>
                </a:solidFill>
                <a:latin typeface="Tw Cen MT" panose="020B0602020104020603" pitchFamily="34" charset="0"/>
                <a:cs typeface="Arial" panose="020B0604020202020204" pitchFamily="34" charset="0"/>
              </a:rPr>
              <a:t>Des actions pour fédérer autour du projet.</a:t>
            </a:r>
          </a:p>
        </p:txBody>
      </p:sp>
      <p:sp>
        <p:nvSpPr>
          <p:cNvPr id="6" name="Titre 4">
            <a:extLst>
              <a:ext uri="{FF2B5EF4-FFF2-40B4-BE49-F238E27FC236}">
                <a16:creationId xmlns:a16="http://schemas.microsoft.com/office/drawing/2014/main" id="{3B9C1076-886A-5F2C-B213-03446006C87C}"/>
              </a:ext>
            </a:extLst>
          </p:cNvPr>
          <p:cNvSpPr txBox="1">
            <a:spLocks/>
          </p:cNvSpPr>
          <p:nvPr/>
        </p:nvSpPr>
        <p:spPr>
          <a:xfrm>
            <a:off x="1259632" y="2411086"/>
            <a:ext cx="3060000" cy="3060000"/>
          </a:xfrm>
          <a:prstGeom prst="rect">
            <a:avLst/>
          </a:prstGeom>
          <a:solidFill>
            <a:schemeClr val="bg2">
              <a:lumMod val="90000"/>
            </a:schemeClr>
          </a:solidFill>
        </p:spPr>
        <p:txBody>
          <a:bodyPr>
            <a:noAutofit/>
          </a:bodyPr>
          <a:lstStyle>
            <a:lvl1pPr algn="l" defTabSz="9144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a:lstStyle>
          <a:p>
            <a:pPr algn="ctr"/>
            <a:r>
              <a:rPr lang="fr-FR" sz="2000">
                <a:solidFill>
                  <a:schemeClr val="tx2"/>
                </a:solidFill>
                <a:latin typeface="Tw Cen MT" panose="020B0602020104020603" pitchFamily="34" charset="0"/>
                <a:cs typeface="+mn-cs"/>
              </a:rPr>
              <a:t>une obligation légale</a:t>
            </a:r>
          </a:p>
          <a:p>
            <a:endParaRPr lang="fr-FR" sz="1600">
              <a:solidFill>
                <a:srgbClr val="017185"/>
              </a:solidFill>
              <a:latin typeface="Tw Cen MT" panose="020B0602020104020603" pitchFamily="34" charset="0"/>
              <a:ea typeface="Times New Roman" panose="02020603050405020304" pitchFamily="18" charset="0"/>
            </a:endParaRPr>
          </a:p>
          <a:p>
            <a:r>
              <a:rPr lang="fr-FR" sz="1600" b="0">
                <a:solidFill>
                  <a:schemeClr val="tx2">
                    <a:lumMod val="75000"/>
                  </a:schemeClr>
                </a:solidFill>
                <a:latin typeface="Tw Cen MT" panose="020B0602020104020603" pitchFamily="34" charset="0"/>
                <a:ea typeface="Times New Roman" panose="02020603050405020304" pitchFamily="18" charset="0"/>
              </a:rPr>
              <a:t>Loi n°2014-856 du 31 juillet 2014 relative à l’ESS, qui précise que « </a:t>
            </a:r>
            <a:r>
              <a:rPr lang="fr-FR" sz="1600" b="0" i="1">
                <a:solidFill>
                  <a:schemeClr val="tx2">
                    <a:lumMod val="75000"/>
                  </a:schemeClr>
                </a:solidFill>
                <a:latin typeface="Tw Cen MT" panose="020B0602020104020603" pitchFamily="34" charset="0"/>
                <a:ea typeface="Times New Roman" panose="02020603050405020304" pitchFamily="18" charset="0"/>
              </a:rPr>
              <a:t>constituent des subventions (...) les contributions facultatives de toute nature</a:t>
            </a:r>
            <a:r>
              <a:rPr lang="fr-FR" sz="1600" b="0">
                <a:solidFill>
                  <a:schemeClr val="tx2">
                    <a:lumMod val="75000"/>
                  </a:schemeClr>
                </a:solidFill>
                <a:latin typeface="Tw Cen MT" panose="020B0602020104020603" pitchFamily="34" charset="0"/>
                <a:ea typeface="Times New Roman" panose="02020603050405020304" pitchFamily="18" charset="0"/>
              </a:rPr>
              <a:t> »</a:t>
            </a:r>
          </a:p>
          <a:p>
            <a:endParaRPr lang="fr-FR" sz="1600">
              <a:solidFill>
                <a:srgbClr val="017185"/>
              </a:solidFill>
              <a:latin typeface="Tw Cen MT" panose="020B0602020104020603" pitchFamily="34" charset="0"/>
              <a:ea typeface="Times New Roman" panose="02020603050405020304" pitchFamily="18" charset="0"/>
            </a:endParaRPr>
          </a:p>
        </p:txBody>
      </p:sp>
    </p:spTree>
    <p:extLst>
      <p:ext uri="{BB962C8B-B14F-4D97-AF65-F5344CB8AC3E}">
        <p14:creationId xmlns:p14="http://schemas.microsoft.com/office/powerpoint/2010/main" val="19102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A47EAF-8538-CD6B-04F5-468E9B573DEA}"/>
              </a:ext>
            </a:extLst>
          </p:cNvPr>
          <p:cNvSpPr>
            <a:spLocks noGrp="1"/>
          </p:cNvSpPr>
          <p:nvPr>
            <p:ph sz="quarter" idx="11"/>
          </p:nvPr>
        </p:nvSpPr>
        <p:spPr/>
        <p:txBody>
          <a:bodyPr/>
          <a:lstStyle/>
          <a:p>
            <a:r>
              <a:rPr lang="fr-FR"/>
              <a:t>PREAMBULE</a:t>
            </a:r>
          </a:p>
        </p:txBody>
      </p:sp>
      <p:sp>
        <p:nvSpPr>
          <p:cNvPr id="4" name="Espace réservé du contenu 3">
            <a:extLst>
              <a:ext uri="{FF2B5EF4-FFF2-40B4-BE49-F238E27FC236}">
                <a16:creationId xmlns:a16="http://schemas.microsoft.com/office/drawing/2014/main" id="{911C1A16-98CF-66A2-F75B-D3698F3DCFBC}"/>
              </a:ext>
            </a:extLst>
          </p:cNvPr>
          <p:cNvSpPr>
            <a:spLocks noGrp="1"/>
          </p:cNvSpPr>
          <p:nvPr>
            <p:ph sz="quarter" idx="12"/>
          </p:nvPr>
        </p:nvSpPr>
        <p:spPr/>
        <p:txBody>
          <a:bodyPr/>
          <a:lstStyle/>
          <a:p>
            <a:pPr marL="0" indent="0" algn="ctr">
              <a:buNone/>
            </a:pPr>
            <a:r>
              <a:rPr lang="fr-FR" sz="2400" dirty="0">
                <a:solidFill>
                  <a:srgbClr val="017185"/>
                </a:solidFill>
                <a:effectLst/>
                <a:ea typeface="Times New Roman" panose="02020603050405020304" pitchFamily="18" charset="0"/>
              </a:rPr>
              <a:t>La valorisation des aides indirectes ?</a:t>
            </a:r>
            <a:endParaRPr lang="fr-FR"/>
          </a:p>
        </p:txBody>
      </p:sp>
      <p:sp>
        <p:nvSpPr>
          <p:cNvPr id="5" name="ZoneTexte 4">
            <a:extLst>
              <a:ext uri="{FF2B5EF4-FFF2-40B4-BE49-F238E27FC236}">
                <a16:creationId xmlns:a16="http://schemas.microsoft.com/office/drawing/2014/main" id="{DA0E59B6-4BC2-CCB5-BF83-DC97CFE8A0D6}"/>
              </a:ext>
            </a:extLst>
          </p:cNvPr>
          <p:cNvSpPr txBox="1"/>
          <p:nvPr/>
        </p:nvSpPr>
        <p:spPr>
          <a:xfrm>
            <a:off x="4427984" y="2306558"/>
            <a:ext cx="3060000" cy="3060000"/>
          </a:xfrm>
          <a:prstGeom prst="rect">
            <a:avLst/>
          </a:prstGeom>
          <a:solidFill>
            <a:schemeClr val="bg2">
              <a:lumMod val="90000"/>
            </a:schemeClr>
          </a:solidFill>
        </p:spPr>
        <p:txBody>
          <a:bodyPr wrap="square" rtlCol="0">
            <a:noAutofit/>
          </a:bodyPr>
          <a:lstStyle>
            <a:defPPr>
              <a:defRPr lang="fr-FR"/>
            </a:defPPr>
            <a:lvl1pPr algn="ctr">
              <a:defRPr sz="2000" b="1">
                <a:solidFill>
                  <a:schemeClr val="tx2"/>
                </a:solidFill>
                <a:latin typeface="Tw Cen MT" panose="020B0602020104020603" pitchFamily="34" charset="0"/>
                <a:ea typeface="+mj-ea"/>
              </a:defRPr>
            </a:lvl1pPr>
          </a:lstStyle>
          <a:p>
            <a:r>
              <a:rPr lang="fr-FR" dirty="0"/>
              <a:t>un chantier structurant</a:t>
            </a:r>
          </a:p>
          <a:p>
            <a:pPr algn="l"/>
            <a:endParaRPr lang="fr-FR" dirty="0"/>
          </a:p>
          <a:p>
            <a:pPr algn="l"/>
            <a:r>
              <a:rPr lang="fr-FR" sz="1600" b="0" dirty="0">
                <a:solidFill>
                  <a:schemeClr val="tx2">
                    <a:lumMod val="75000"/>
                  </a:schemeClr>
                </a:solidFill>
                <a:cs typeface="Arial" panose="020B0604020202020204" pitchFamily="34" charset="0"/>
              </a:rPr>
              <a:t>... Avec une exigence d’efficacité : le bon équilibre entre l’ampleur du projet et l’intérêt qu’il représente.</a:t>
            </a:r>
          </a:p>
          <a:p>
            <a:pPr algn="l"/>
            <a:endParaRPr lang="fr-FR" sz="1600" b="0" dirty="0">
              <a:solidFill>
                <a:schemeClr val="tx2">
                  <a:lumMod val="75000"/>
                </a:schemeClr>
              </a:solidFill>
              <a:cs typeface="Arial" panose="020B0604020202020204" pitchFamily="34" charset="0"/>
            </a:endParaRPr>
          </a:p>
          <a:p>
            <a:pPr algn="l"/>
            <a:r>
              <a:rPr lang="fr-FR" sz="1600" b="0" dirty="0">
                <a:solidFill>
                  <a:schemeClr val="tx2">
                    <a:lumMod val="75000"/>
                  </a:schemeClr>
                </a:solidFill>
                <a:cs typeface="Arial" panose="020B0604020202020204" pitchFamily="34" charset="0"/>
              </a:rPr>
              <a:t>Ou comment maitriser aussi le coût du chiffrage ! </a:t>
            </a:r>
            <a:br>
              <a:rPr lang="fr-FR" dirty="0"/>
            </a:br>
            <a:endParaRPr lang="fr-FR" dirty="0"/>
          </a:p>
        </p:txBody>
      </p:sp>
      <p:sp>
        <p:nvSpPr>
          <p:cNvPr id="6" name="Titre 4">
            <a:extLst>
              <a:ext uri="{FF2B5EF4-FFF2-40B4-BE49-F238E27FC236}">
                <a16:creationId xmlns:a16="http://schemas.microsoft.com/office/drawing/2014/main" id="{2723F173-4B97-8591-8294-8BC57AFD660B}"/>
              </a:ext>
            </a:extLst>
          </p:cNvPr>
          <p:cNvSpPr txBox="1">
            <a:spLocks/>
          </p:cNvSpPr>
          <p:nvPr/>
        </p:nvSpPr>
        <p:spPr>
          <a:xfrm>
            <a:off x="971600" y="2306558"/>
            <a:ext cx="3060000" cy="3060000"/>
          </a:xfrm>
          <a:prstGeom prst="rect">
            <a:avLst/>
          </a:prstGeom>
          <a:solidFill>
            <a:schemeClr val="bg2">
              <a:lumMod val="90000"/>
            </a:schemeClr>
          </a:solidFill>
        </p:spPr>
        <p:txBody>
          <a:bodyPr>
            <a:noAutofit/>
          </a:bodyPr>
          <a:lstStyle>
            <a:defPPr>
              <a:defRPr lang="fr-FR"/>
            </a:defPPr>
            <a:lvl1pPr algn="ctr" defTabSz="914400" eaLnBrk="1" latinLnBrk="0" hangingPunct="1">
              <a:buNone/>
              <a:defRPr sz="2000" b="1" baseline="0">
                <a:solidFill>
                  <a:schemeClr val="tx2"/>
                </a:solidFill>
                <a:latin typeface="Tw Cen MT" panose="020B0602020104020603" pitchFamily="34" charset="0"/>
                <a:ea typeface="+mj-ea"/>
              </a:defRPr>
            </a:lvl1pPr>
          </a:lstStyle>
          <a:p>
            <a:r>
              <a:rPr lang="fr-FR" dirty="0"/>
              <a:t>une obligation légale</a:t>
            </a:r>
          </a:p>
          <a:p>
            <a:endParaRPr lang="fr-FR" dirty="0"/>
          </a:p>
          <a:p>
            <a:pPr algn="l"/>
            <a:r>
              <a:rPr lang="fr-FR" sz="1600" b="0" dirty="0">
                <a:solidFill>
                  <a:schemeClr val="tx2">
                    <a:lumMod val="75000"/>
                  </a:schemeClr>
                </a:solidFill>
                <a:cs typeface="Arial" panose="020B0604020202020204" pitchFamily="34" charset="0"/>
              </a:rPr>
              <a:t>... Mais sans y associer de méthode de calcul ou de processus.</a:t>
            </a:r>
          </a:p>
          <a:p>
            <a:pPr algn="l"/>
            <a:r>
              <a:rPr lang="fr-FR" sz="1600" b="0" dirty="0">
                <a:solidFill>
                  <a:schemeClr val="tx2">
                    <a:lumMod val="75000"/>
                  </a:schemeClr>
                </a:solidFill>
                <a:cs typeface="Arial" panose="020B0604020202020204" pitchFamily="34" charset="0"/>
              </a:rPr>
              <a:t>Chaque collectivité est ainsi amenée à mettre en place son propre système de calcul de ces aides indirectes.</a:t>
            </a:r>
            <a:br>
              <a:rPr lang="fr-FR" sz="1600" b="0" dirty="0">
                <a:solidFill>
                  <a:schemeClr val="tx2">
                    <a:lumMod val="75000"/>
                  </a:schemeClr>
                </a:solidFill>
                <a:cs typeface="Arial" panose="020B0604020202020204" pitchFamily="34" charset="0"/>
              </a:rPr>
            </a:br>
            <a:endParaRPr lang="fr-FR" sz="1600" b="0" dirty="0">
              <a:solidFill>
                <a:schemeClr val="tx2">
                  <a:lumMod val="75000"/>
                </a:schemeClr>
              </a:solidFill>
              <a:cs typeface="Arial" panose="020B0604020202020204" pitchFamily="34" charset="0"/>
            </a:endParaRPr>
          </a:p>
          <a:p>
            <a:endParaRPr lang="fr-FR" dirty="0"/>
          </a:p>
        </p:txBody>
      </p:sp>
    </p:spTree>
    <p:extLst>
      <p:ext uri="{BB962C8B-B14F-4D97-AF65-F5344CB8AC3E}">
        <p14:creationId xmlns:p14="http://schemas.microsoft.com/office/powerpoint/2010/main" val="56397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58BF62-81EE-A7BD-E620-18587312131F}"/>
              </a:ext>
            </a:extLst>
          </p:cNvPr>
          <p:cNvSpPr>
            <a:spLocks noGrp="1"/>
          </p:cNvSpPr>
          <p:nvPr>
            <p:ph sz="quarter" idx="11"/>
          </p:nvPr>
        </p:nvSpPr>
        <p:spPr/>
        <p:txBody>
          <a:bodyPr/>
          <a:lstStyle/>
          <a:p>
            <a:r>
              <a:rPr lang="fr-FR"/>
              <a:t>PREAMBULE</a:t>
            </a:r>
          </a:p>
        </p:txBody>
      </p:sp>
      <p:sp>
        <p:nvSpPr>
          <p:cNvPr id="4" name="Espace réservé du contenu 3">
            <a:extLst>
              <a:ext uri="{FF2B5EF4-FFF2-40B4-BE49-F238E27FC236}">
                <a16:creationId xmlns:a16="http://schemas.microsoft.com/office/drawing/2014/main" id="{21580E2F-D7FF-6E7B-E23C-16FC806B98D4}"/>
              </a:ext>
            </a:extLst>
          </p:cNvPr>
          <p:cNvSpPr>
            <a:spLocks noGrp="1"/>
          </p:cNvSpPr>
          <p:nvPr>
            <p:ph sz="quarter" idx="12"/>
          </p:nvPr>
        </p:nvSpPr>
        <p:spPr/>
        <p:txBody>
          <a:bodyPr/>
          <a:lstStyle/>
          <a:p>
            <a:pPr marL="0" indent="0" algn="ctr">
              <a:buNone/>
            </a:pPr>
            <a:r>
              <a:rPr lang="fr-FR" sz="2400">
                <a:solidFill>
                  <a:srgbClr val="017185"/>
                </a:solidFill>
                <a:effectLst/>
                <a:latin typeface="+mn-lt"/>
                <a:ea typeface="Times New Roman" panose="02020603050405020304" pitchFamily="18" charset="0"/>
              </a:rPr>
              <a:t>La valorisation des aides indirectes ?</a:t>
            </a:r>
            <a:endParaRPr lang="fr-FR"/>
          </a:p>
        </p:txBody>
      </p:sp>
      <p:sp>
        <p:nvSpPr>
          <p:cNvPr id="5" name="Titre 4">
            <a:extLst>
              <a:ext uri="{FF2B5EF4-FFF2-40B4-BE49-F238E27FC236}">
                <a16:creationId xmlns:a16="http://schemas.microsoft.com/office/drawing/2014/main" id="{DDA4A3BC-4761-4327-9EDE-4612DE51174F}"/>
              </a:ext>
            </a:extLst>
          </p:cNvPr>
          <p:cNvSpPr txBox="1">
            <a:spLocks/>
          </p:cNvSpPr>
          <p:nvPr/>
        </p:nvSpPr>
        <p:spPr>
          <a:xfrm>
            <a:off x="1115616" y="2636912"/>
            <a:ext cx="7416824" cy="2556763"/>
          </a:xfrm>
          <a:prstGeom prst="rect">
            <a:avLst/>
          </a:prstGeom>
          <a:solidFill>
            <a:schemeClr val="bg2">
              <a:lumMod val="90000"/>
            </a:schemeClr>
          </a:solidFill>
        </p:spPr>
        <p:txBody>
          <a:bodyPr>
            <a:noAutofit/>
          </a:bodyPr>
          <a:lstStyle>
            <a:defPPr>
              <a:defRPr lang="fr-FR"/>
            </a:defPPr>
            <a:lvl1pPr algn="ctr" defTabSz="914400" eaLnBrk="1" latinLnBrk="0" hangingPunct="1">
              <a:buNone/>
              <a:defRPr sz="2000" b="1" baseline="0">
                <a:solidFill>
                  <a:schemeClr val="tx2"/>
                </a:solidFill>
                <a:latin typeface="Tw Cen MT" panose="020B0602020104020603" pitchFamily="34" charset="0"/>
                <a:ea typeface="+mj-ea"/>
              </a:defRPr>
            </a:lvl1pPr>
          </a:lstStyle>
          <a:p>
            <a:pPr algn="l"/>
            <a:r>
              <a:rPr lang="fr-FR" sz="1600" b="0" dirty="0">
                <a:solidFill>
                  <a:schemeClr val="tx2">
                    <a:lumMod val="75000"/>
                  </a:schemeClr>
                </a:solidFill>
                <a:cs typeface="Arial" panose="020B0604020202020204" pitchFamily="34" charset="0"/>
              </a:rPr>
              <a:t>une piste possible pour combiner les deux...</a:t>
            </a:r>
          </a:p>
          <a:p>
            <a:pPr algn="l"/>
            <a:endParaRPr lang="fr-FR" sz="1600" b="0" dirty="0">
              <a:solidFill>
                <a:schemeClr val="tx2">
                  <a:lumMod val="75000"/>
                </a:schemeClr>
              </a:solidFill>
              <a:cs typeface="Arial" panose="020B0604020202020204" pitchFamily="34" charset="0"/>
            </a:endParaRPr>
          </a:p>
          <a:p>
            <a:pPr algn="l"/>
            <a:r>
              <a:rPr lang="fr-FR" sz="1600" b="0" dirty="0">
                <a:solidFill>
                  <a:schemeClr val="tx2">
                    <a:lumMod val="75000"/>
                  </a:schemeClr>
                </a:solidFill>
                <a:cs typeface="Arial" panose="020B0604020202020204" pitchFamily="34" charset="0"/>
              </a:rPr>
              <a:t>En retenant une approche globale, il est possible d’automatiser et de sécuriser la pratique et les calculs.</a:t>
            </a:r>
          </a:p>
          <a:p>
            <a:pPr algn="l"/>
            <a:endParaRPr lang="fr-FR" sz="1600" b="0" dirty="0">
              <a:solidFill>
                <a:schemeClr val="tx2">
                  <a:lumMod val="75000"/>
                </a:schemeClr>
              </a:solidFill>
              <a:cs typeface="Arial" panose="020B0604020202020204" pitchFamily="34" charset="0"/>
            </a:endParaRPr>
          </a:p>
          <a:p>
            <a:pPr algn="l"/>
            <a:r>
              <a:rPr lang="fr-FR" sz="1600" b="0" dirty="0">
                <a:solidFill>
                  <a:schemeClr val="tx2">
                    <a:lumMod val="75000"/>
                  </a:schemeClr>
                </a:solidFill>
                <a:cs typeface="Arial" panose="020B0604020202020204" pitchFamily="34" charset="0"/>
              </a:rPr>
              <a:t>Nous allons ébaucher une piste pour arriver à une solution intégrée qui nécessite l’utilisation d’application métiers</a:t>
            </a:r>
          </a:p>
          <a:p>
            <a:pPr algn="l"/>
            <a:endParaRPr lang="fr-FR" sz="1600" b="0" dirty="0">
              <a:solidFill>
                <a:schemeClr val="tx2">
                  <a:lumMod val="75000"/>
                </a:schemeClr>
              </a:solidFill>
              <a:cs typeface="Arial" panose="020B0604020202020204" pitchFamily="34" charset="0"/>
            </a:endParaRPr>
          </a:p>
          <a:p>
            <a:pPr algn="l"/>
            <a:r>
              <a:rPr lang="fr-FR" sz="1600" b="0" dirty="0">
                <a:solidFill>
                  <a:schemeClr val="tx2">
                    <a:lumMod val="75000"/>
                  </a:schemeClr>
                </a:solidFill>
                <a:cs typeface="Arial" panose="020B0604020202020204" pitchFamily="34" charset="0"/>
              </a:rPr>
              <a:t>Néanmoins, en l’absence de ces dernières, il reste toujours possible d’effectuer ce travail au travers de fichiers type tableurs partagés.</a:t>
            </a:r>
            <a:br>
              <a:rPr lang="fr-FR" sz="1600" b="0" dirty="0">
                <a:solidFill>
                  <a:schemeClr val="tx2">
                    <a:lumMod val="75000"/>
                  </a:schemeClr>
                </a:solidFill>
                <a:cs typeface="Arial" panose="020B0604020202020204" pitchFamily="34" charset="0"/>
              </a:rPr>
            </a:br>
            <a:endParaRPr lang="fr-FR" sz="1600" b="0" dirty="0">
              <a:solidFill>
                <a:schemeClr val="tx2">
                  <a:lumMod val="75000"/>
                </a:schemeClr>
              </a:solidFill>
              <a:cs typeface="Arial" panose="020B0604020202020204" pitchFamily="34" charset="0"/>
            </a:endParaRPr>
          </a:p>
        </p:txBody>
      </p:sp>
    </p:spTree>
    <p:extLst>
      <p:ext uri="{BB962C8B-B14F-4D97-AF65-F5344CB8AC3E}">
        <p14:creationId xmlns:p14="http://schemas.microsoft.com/office/powerpoint/2010/main" val="36015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BED76E-0038-CA79-5C04-C26A72CDBA23}"/>
              </a:ext>
            </a:extLst>
          </p:cNvPr>
          <p:cNvSpPr>
            <a:spLocks noGrp="1"/>
          </p:cNvSpPr>
          <p:nvPr>
            <p:ph sz="quarter" idx="11"/>
          </p:nvPr>
        </p:nvSpPr>
        <p:spPr/>
        <p:txBody>
          <a:bodyPr/>
          <a:lstStyle/>
          <a:p>
            <a:r>
              <a:rPr lang="fr-FR"/>
              <a:t>SOMMAIRE</a:t>
            </a:r>
          </a:p>
        </p:txBody>
      </p:sp>
      <p:sp>
        <p:nvSpPr>
          <p:cNvPr id="5" name="Espace réservé du texte 3">
            <a:extLst>
              <a:ext uri="{FF2B5EF4-FFF2-40B4-BE49-F238E27FC236}">
                <a16:creationId xmlns:a16="http://schemas.microsoft.com/office/drawing/2014/main" id="{CD899E3E-5744-0924-299D-5BB889CD7E7A}"/>
              </a:ext>
            </a:extLst>
          </p:cNvPr>
          <p:cNvSpPr txBox="1">
            <a:spLocks/>
          </p:cNvSpPr>
          <p:nvPr/>
        </p:nvSpPr>
        <p:spPr>
          <a:xfrm>
            <a:off x="1475656" y="2420888"/>
            <a:ext cx="7056784" cy="201622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300" b="1"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lgn="just">
              <a:buFont typeface="Wingdings" panose="05000000000000000000" pitchFamily="2" charset="2"/>
              <a:buChar char="Ø"/>
            </a:pPr>
            <a:r>
              <a:rPr lang="fr-FR" sz="2000" dirty="0">
                <a:solidFill>
                  <a:srgbClr val="017185"/>
                </a:solidFill>
                <a:latin typeface="Tw Cen MT" panose="020B0602020104020603" pitchFamily="34" charset="0"/>
                <a:cs typeface="Calibri" panose="020F0502020204030204" pitchFamily="34" charset="0"/>
              </a:rPr>
              <a:t>Quoi valoriser et comment le faire, quelques méthodes</a:t>
            </a:r>
          </a:p>
          <a:p>
            <a:pPr marL="342900" lvl="1" indent="-342900" algn="just">
              <a:buFont typeface="Wingdings" panose="05000000000000000000" pitchFamily="2" charset="2"/>
              <a:buChar char="Ø"/>
            </a:pPr>
            <a:endParaRPr lang="fr-FR" sz="2000" dirty="0">
              <a:solidFill>
                <a:srgbClr val="017185"/>
              </a:solidFill>
              <a:latin typeface="Tw Cen MT" panose="020B0602020104020603" pitchFamily="34" charset="0"/>
              <a:cs typeface="Calibri" panose="020F0502020204030204" pitchFamily="34" charset="0"/>
            </a:endParaRPr>
          </a:p>
          <a:p>
            <a:pPr marL="342900" lvl="1" indent="-342900" algn="just">
              <a:buFont typeface="Wingdings" panose="05000000000000000000" pitchFamily="2" charset="2"/>
              <a:buChar char="Ø"/>
            </a:pPr>
            <a:r>
              <a:rPr lang="fr-FR" sz="2000" dirty="0">
                <a:solidFill>
                  <a:srgbClr val="017185"/>
                </a:solidFill>
                <a:latin typeface="Tw Cen MT" panose="020B0602020104020603" pitchFamily="34" charset="0"/>
                <a:cs typeface="Calibri" panose="020F0502020204030204" pitchFamily="34" charset="0"/>
              </a:rPr>
              <a:t>Vers une solution intégrée?</a:t>
            </a:r>
          </a:p>
          <a:p>
            <a:pPr marL="342900" lvl="1" indent="-342900" algn="just">
              <a:buFont typeface="Wingdings" panose="05000000000000000000" pitchFamily="2" charset="2"/>
              <a:buChar char="Ø"/>
            </a:pPr>
            <a:endParaRPr lang="fr-FR" sz="2000" dirty="0">
              <a:solidFill>
                <a:srgbClr val="017185"/>
              </a:solidFill>
              <a:latin typeface="Tw Cen MT" panose="020B0602020104020603" pitchFamily="34" charset="0"/>
              <a:cs typeface="Calibri" panose="020F0502020204030204" pitchFamily="34" charset="0"/>
            </a:endParaRPr>
          </a:p>
          <a:p>
            <a:pPr marL="342900" lvl="1" indent="-342900" algn="just">
              <a:buFont typeface="Wingdings" panose="05000000000000000000" pitchFamily="2" charset="2"/>
              <a:buChar char="Ø"/>
            </a:pPr>
            <a:r>
              <a:rPr lang="fr-FR" sz="2000" dirty="0">
                <a:solidFill>
                  <a:srgbClr val="017185"/>
                </a:solidFill>
                <a:latin typeface="Tw Cen MT" panose="020B0602020104020603" pitchFamily="34" charset="0"/>
                <a:cs typeface="Calibri" panose="020F0502020204030204" pitchFamily="34" charset="0"/>
              </a:rPr>
              <a:t>Quels effets pour les différents acteurs</a:t>
            </a:r>
          </a:p>
        </p:txBody>
      </p:sp>
    </p:spTree>
    <p:extLst>
      <p:ext uri="{BB962C8B-B14F-4D97-AF65-F5344CB8AC3E}">
        <p14:creationId xmlns:p14="http://schemas.microsoft.com/office/powerpoint/2010/main" val="102727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5322DDBA-7270-97D1-75EE-FAE1DB6D0308}"/>
              </a:ext>
            </a:extLst>
          </p:cNvPr>
          <p:cNvSpPr txBox="1">
            <a:spLocks/>
          </p:cNvSpPr>
          <p:nvPr/>
        </p:nvSpPr>
        <p:spPr>
          <a:xfrm>
            <a:off x="1259632" y="2636912"/>
            <a:ext cx="6841052" cy="1224235"/>
          </a:xfrm>
          <a:prstGeom prst="rect">
            <a:avLst/>
          </a:prstGeom>
        </p:spPr>
        <p:txBody>
          <a:bodyPr vert="horz" lIns="91440" tIns="45720" rIns="91440" bIns="45720" rtlCol="0">
            <a:normAutofit lnSpcReduction="10000"/>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3600" dirty="0">
                <a:solidFill>
                  <a:srgbClr val="017185"/>
                </a:solidFill>
                <a:cs typeface="Calibri" panose="020F0502020204030204" pitchFamily="34" charset="0"/>
              </a:rPr>
              <a:t>Quoi valoriser et comment le faire, </a:t>
            </a:r>
          </a:p>
          <a:p>
            <a:pPr algn="ctr"/>
            <a:r>
              <a:rPr lang="fr-FR" sz="3600" dirty="0">
                <a:solidFill>
                  <a:srgbClr val="017185"/>
                </a:solidFill>
                <a:cs typeface="Calibri" panose="020F0502020204030204" pitchFamily="34" charset="0"/>
              </a:rPr>
              <a:t>quelques méthodes</a:t>
            </a:r>
          </a:p>
          <a:p>
            <a:endParaRPr lang="fr-FR"/>
          </a:p>
        </p:txBody>
      </p:sp>
    </p:spTree>
    <p:extLst>
      <p:ext uri="{BB962C8B-B14F-4D97-AF65-F5344CB8AC3E}">
        <p14:creationId xmlns:p14="http://schemas.microsoft.com/office/powerpoint/2010/main" val="176106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a:extLst>
              <a:ext uri="{FF2B5EF4-FFF2-40B4-BE49-F238E27FC236}">
                <a16:creationId xmlns:a16="http://schemas.microsoft.com/office/drawing/2014/main" id="{815379FD-7339-9366-318C-740E2F6DF166}"/>
              </a:ext>
            </a:extLst>
          </p:cNvPr>
          <p:cNvSpPr txBox="1">
            <a:spLocks/>
          </p:cNvSpPr>
          <p:nvPr/>
        </p:nvSpPr>
        <p:spPr>
          <a:xfrm>
            <a:off x="467544" y="620712"/>
            <a:ext cx="7715200" cy="431800"/>
          </a:xfrm>
          <a:prstGeom prst="rect">
            <a:avLst/>
          </a:prstGeom>
        </p:spPr>
        <p:txBody>
          <a:bodyPr vert="horz" lIns="91440" tIns="45720" rIns="91440" bIns="45720" rtlCol="0">
            <a:normAutofit/>
          </a:bodyPr>
          <a:lstStyle>
            <a:lvl1pPr marL="0" indent="0" algn="l" rtl="0" eaLnBrk="0" fontAlgn="base" hangingPunct="0">
              <a:spcBef>
                <a:spcPct val="20000"/>
              </a:spcBef>
              <a:spcAft>
                <a:spcPct val="0"/>
              </a:spcAft>
              <a:buFont typeface="Calibri" pitchFamily="34" charset="0"/>
              <a:buNone/>
              <a:defRPr sz="2000" b="0" u="none" kern="1200">
                <a:solidFill>
                  <a:srgbClr val="006297"/>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lgn="just">
              <a:buFont typeface="Wingdings" panose="05000000000000000000" pitchFamily="2" charset="2"/>
              <a:buChar char="v"/>
            </a:pPr>
            <a:r>
              <a:rPr lang="fr-FR" sz="2000" b="1" dirty="0">
                <a:solidFill>
                  <a:srgbClr val="017185"/>
                </a:solidFill>
                <a:cs typeface="Calibri" panose="020F0502020204030204" pitchFamily="34" charset="0"/>
              </a:rPr>
              <a:t>Quoi valoriser et comment le faire, quelques méthodes</a:t>
            </a:r>
          </a:p>
        </p:txBody>
      </p:sp>
      <p:sp>
        <p:nvSpPr>
          <p:cNvPr id="6" name="Espace réservé du texte 3">
            <a:extLst>
              <a:ext uri="{FF2B5EF4-FFF2-40B4-BE49-F238E27FC236}">
                <a16:creationId xmlns:a16="http://schemas.microsoft.com/office/drawing/2014/main" id="{53E522E8-0076-E6C3-56F7-068814D8D829}"/>
              </a:ext>
            </a:extLst>
          </p:cNvPr>
          <p:cNvSpPr txBox="1">
            <a:spLocks/>
          </p:cNvSpPr>
          <p:nvPr/>
        </p:nvSpPr>
        <p:spPr>
          <a:xfrm>
            <a:off x="539552" y="1700808"/>
            <a:ext cx="7056784" cy="3852428"/>
          </a:xfrm>
          <a:prstGeom prst="rect">
            <a:avLst/>
          </a:prstGeom>
        </p:spPr>
        <p:txBody>
          <a:bodyPr vert="horz" lIns="91440" tIns="45720" rIns="91440" bIns="45720" rtlCol="0">
            <a:normAutofit/>
          </a:bodyPr>
          <a:lst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Calibri" pitchFamily="34" charset="0"/>
              <a:buNone/>
            </a:pPr>
            <a:endParaRPr lang="fr-FR" dirty="0">
              <a:solidFill>
                <a:srgbClr val="017185"/>
              </a:solidFill>
              <a:cs typeface="Calibri" panose="020F0502020204030204" pitchFamily="34" charset="0"/>
            </a:endParaRPr>
          </a:p>
          <a:p>
            <a:pPr marL="685800" lvl="2" algn="just">
              <a:buClr>
                <a:schemeClr val="accent5">
                  <a:lumMod val="50000"/>
                </a:schemeClr>
              </a:buClr>
              <a:buFont typeface="Wingdings" panose="05000000000000000000" pitchFamily="2" charset="2"/>
              <a:buChar char="q"/>
            </a:pPr>
            <a:r>
              <a:rPr lang="fr-FR" sz="2800" dirty="0">
                <a:solidFill>
                  <a:srgbClr val="017185"/>
                </a:solidFill>
                <a:cs typeface="Calibri" panose="020F0502020204030204" pitchFamily="34" charset="0"/>
              </a:rPr>
              <a:t>La mise à disposition de locaux :</a:t>
            </a:r>
          </a:p>
          <a:p>
            <a:pPr marL="0" lvl="1" indent="0" algn="just">
              <a:buFont typeface="Calibri" pitchFamily="34" charset="0"/>
              <a:buNone/>
            </a:pPr>
            <a:endParaRPr lang="fr-FR" sz="2800" dirty="0">
              <a:solidFill>
                <a:srgbClr val="017185"/>
              </a:solidFill>
              <a:cs typeface="Calibri" panose="020F0502020204030204" pitchFamily="34" charset="0"/>
            </a:endParaRPr>
          </a:p>
          <a:p>
            <a:pPr marL="1143000" lvl="3" algn="just">
              <a:buFont typeface="Wingdings" panose="05000000000000000000" pitchFamily="2" charset="2"/>
              <a:buChar char="ü"/>
            </a:pPr>
            <a:r>
              <a:rPr lang="fr-FR" dirty="0">
                <a:solidFill>
                  <a:srgbClr val="017185"/>
                </a:solidFill>
                <a:latin typeface="Tw Cen MT" panose="020B0602020104020603" pitchFamily="34" charset="0"/>
                <a:cs typeface="Calibri" panose="020F0502020204030204" pitchFamily="34" charset="0"/>
              </a:rPr>
              <a:t>Pratique répandue</a:t>
            </a:r>
          </a:p>
          <a:p>
            <a:pPr marL="914400" lvl="3" indent="0" algn="just">
              <a:buFont typeface="Arial" charset="0"/>
              <a:buNone/>
            </a:pPr>
            <a:endParaRPr lang="fr-FR" dirty="0">
              <a:solidFill>
                <a:srgbClr val="017185"/>
              </a:solidFill>
              <a:latin typeface="Tw Cen MT" panose="020B0602020104020603" pitchFamily="34" charset="0"/>
              <a:cs typeface="Calibri" panose="020F0502020204030204" pitchFamily="34" charset="0"/>
            </a:endParaRPr>
          </a:p>
          <a:p>
            <a:pPr marL="1143000" lvl="3" algn="just">
              <a:buFont typeface="Wingdings" panose="05000000000000000000" pitchFamily="2" charset="2"/>
              <a:buChar char="ü"/>
            </a:pPr>
            <a:r>
              <a:rPr lang="fr-FR" dirty="0">
                <a:solidFill>
                  <a:srgbClr val="017185"/>
                </a:solidFill>
                <a:latin typeface="Tw Cen MT" panose="020B0602020104020603" pitchFamily="34" charset="0"/>
                <a:cs typeface="Calibri" panose="020F0502020204030204" pitchFamily="34" charset="0"/>
              </a:rPr>
              <a:t>Gérée par le biais de conventions d’occupations la plupart du temps</a:t>
            </a:r>
          </a:p>
          <a:p>
            <a:pPr marL="914400" lvl="3" indent="0" algn="just">
              <a:buFont typeface="Arial" charset="0"/>
              <a:buNone/>
            </a:pPr>
            <a:endParaRPr lang="fr-FR" dirty="0">
              <a:solidFill>
                <a:srgbClr val="017185"/>
              </a:solidFill>
              <a:latin typeface="Tw Cen MT" panose="020B0602020104020603" pitchFamily="34" charset="0"/>
              <a:cs typeface="Calibri" panose="020F0502020204030204" pitchFamily="34" charset="0"/>
            </a:endParaRPr>
          </a:p>
          <a:p>
            <a:pPr marL="1143000" lvl="3" algn="just">
              <a:buFont typeface="Wingdings" panose="05000000000000000000" pitchFamily="2" charset="2"/>
              <a:buChar char="ü"/>
            </a:pPr>
            <a:r>
              <a:rPr lang="fr-FR" dirty="0">
                <a:solidFill>
                  <a:srgbClr val="017185"/>
                </a:solidFill>
                <a:latin typeface="Tw Cen MT" panose="020B0602020104020603" pitchFamily="34" charset="0"/>
                <a:cs typeface="Calibri" panose="020F0502020204030204" pitchFamily="34" charset="0"/>
              </a:rPr>
              <a:t>Souvent valorisée, le calcul reprend les différents postes liés à cette mise à disposition ( Valeur locative, fluides, entretien…)</a:t>
            </a:r>
          </a:p>
          <a:p>
            <a:pPr marL="1143000" lvl="3" algn="just">
              <a:buFont typeface="Wingdings" panose="05000000000000000000" pitchFamily="2" charset="2"/>
              <a:buChar char="ü"/>
            </a:pPr>
            <a:endParaRPr lang="fr-FR" dirty="0">
              <a:solidFill>
                <a:srgbClr val="017185"/>
              </a:solidFill>
              <a:latin typeface="Tw Cen MT" panose="020B0602020104020603" pitchFamily="34" charset="0"/>
              <a:cs typeface="Calibri" panose="020F0502020204030204" pitchFamily="34" charset="0"/>
            </a:endParaRPr>
          </a:p>
          <a:p>
            <a:pPr marL="0" lvl="1" indent="0" algn="just">
              <a:buFont typeface="Calibri" pitchFamily="34" charset="0"/>
              <a:buNone/>
            </a:pPr>
            <a:endParaRPr lang="fr-FR" dirty="0">
              <a:solidFill>
                <a:srgbClr val="017185"/>
              </a:solidFill>
              <a:cs typeface="Calibri" panose="020F0502020204030204" pitchFamily="34" charset="0"/>
            </a:endParaRPr>
          </a:p>
        </p:txBody>
      </p:sp>
    </p:spTree>
    <p:extLst>
      <p:ext uri="{BB962C8B-B14F-4D97-AF65-F5344CB8AC3E}">
        <p14:creationId xmlns:p14="http://schemas.microsoft.com/office/powerpoint/2010/main" val="130959938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85852987FF16418B3FEF920B9A2D6B" ma:contentTypeVersion="14" ma:contentTypeDescription="Crée un document." ma:contentTypeScope="" ma:versionID="e447d25e46b2e881035c1fcbc2e6f855">
  <xsd:schema xmlns:xsd="http://www.w3.org/2001/XMLSchema" xmlns:xs="http://www.w3.org/2001/XMLSchema" xmlns:p="http://schemas.microsoft.com/office/2006/metadata/properties" xmlns:ns2="1dc1671d-9537-4b5f-b830-e014c731f4b9" xmlns:ns3="ad7097b2-b2ae-4714-86d7-bb791892614e" targetNamespace="http://schemas.microsoft.com/office/2006/metadata/properties" ma:root="true" ma:fieldsID="46499e2dc7b53b93317c77c8bc206d5c" ns2:_="" ns3:_="">
    <xsd:import namespace="1dc1671d-9537-4b5f-b830-e014c731f4b9"/>
    <xsd:import namespace="ad7097b2-b2ae-4714-86d7-bb79189261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c1671d-9537-4b5f-b830-e014c731f4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eb57748b-5cfb-4c47-9f16-c9f0e67c5f8e"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7097b2-b2ae-4714-86d7-bb791892614e"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87688278-0cd8-4434-9c0f-445c852718ca}" ma:internalName="TaxCatchAll" ma:showField="CatchAllData" ma:web="ad7097b2-b2ae-4714-86d7-bb79189261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7097b2-b2ae-4714-86d7-bb791892614e" xsi:nil="true"/>
    <lcf76f155ced4ddcb4097134ff3c332f xmlns="1dc1671d-9537-4b5f-b830-e014c731f4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09875D-3681-4AF1-AC1E-9E5231F85112}">
  <ds:schemaRefs>
    <ds:schemaRef ds:uri="http://schemas.microsoft.com/sharepoint/v3/contenttype/forms"/>
  </ds:schemaRefs>
</ds:datastoreItem>
</file>

<file path=customXml/itemProps2.xml><?xml version="1.0" encoding="utf-8"?>
<ds:datastoreItem xmlns:ds="http://schemas.openxmlformats.org/officeDocument/2006/customXml" ds:itemID="{C9351CFE-951D-4967-8303-913B964942AD}">
  <ds:schemaRefs>
    <ds:schemaRef ds:uri="1dc1671d-9537-4b5f-b830-e014c731f4b9"/>
    <ds:schemaRef ds:uri="ad7097b2-b2ae-4714-86d7-bb79189261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35EA4D-E1BF-4974-AA61-ECC5AD290B1B}">
  <ds:schemaRefs>
    <ds:schemaRef ds:uri="http://schemas.microsoft.com/office/2006/metadata/properties"/>
    <ds:schemaRef ds:uri="1dc1671d-9537-4b5f-b830-e014c731f4b9"/>
    <ds:schemaRef ds:uri="ad7097b2-b2ae-4714-86d7-bb791892614e"/>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124</TotalTime>
  <Words>1738</Words>
  <Application>Microsoft Office PowerPoint</Application>
  <PresentationFormat>Affichage à l'écran (4:3)</PresentationFormat>
  <Paragraphs>282</Paragraphs>
  <Slides>32</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32</vt:i4>
      </vt:variant>
    </vt:vector>
  </HeadingPairs>
  <TitlesOfParts>
    <vt:vector size="43" baseType="lpstr">
      <vt:lpstr>Abadi</vt:lpstr>
      <vt:lpstr>-apple-system</vt:lpstr>
      <vt:lpstr>Arial</vt:lpstr>
      <vt:lpstr>Calibri</vt:lpstr>
      <vt:lpstr>Lato</vt:lpstr>
      <vt:lpstr>Poiret One</vt:lpstr>
      <vt:lpstr>Tw Cen MT</vt:lpstr>
      <vt:lpstr>Wingdings</vt:lpstr>
      <vt:lpstr>YADWjiavVFk 0</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DUFLAND</dc:creator>
  <cp:lastModifiedBy>Communication</cp:lastModifiedBy>
  <cp:revision>6</cp:revision>
  <cp:lastPrinted>2023-05-29T07:05:38Z</cp:lastPrinted>
  <dcterms:created xsi:type="dcterms:W3CDTF">2013-01-22T14:46:05Z</dcterms:created>
  <dcterms:modified xsi:type="dcterms:W3CDTF">2023-06-15T08:59:35Z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0x0101003C85852987FF16418B3FEF920B9A2D6B</vt:lpwstr>
  </property>
  <property fmtid="{D5CDD505-2E9C-101B-9397-08002B2CF9AE}" pid="3" name="MediaServiceImageTags">
    <vt:lpwstr/>
  </property>
</Properties>
</file>